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nsch\Desktop\O14ThemesHandoffs\WorkingFiles\FinalHanoff\Sketchbook\Cover.jp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Shape 14"/>
          <p:cNvGrpSpPr/>
          <p:nvPr/>
        </p:nvGrpSpPr>
        <p:grpSpPr>
          <a:xfrm rot="-1066324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5" name="Shape 15"/>
            <p:cNvSpPr/>
            <p:nvPr/>
          </p:nvSpPr>
          <p:spPr>
            <a:xfrm>
              <a:off x="494947" y="494484"/>
              <a:ext cx="2328384" cy="2344146"/>
            </a:xfrm>
            <a:custGeom>
              <a:pathLst>
                <a:path extrusionOk="0" h="120000" w="120000">
                  <a:moveTo>
                    <a:pt x="4848" y="0"/>
                  </a:moveTo>
                  <a:lnTo>
                    <a:pt x="0" y="120000"/>
                  </a:lnTo>
                  <a:lnTo>
                    <a:pt x="120000" y="115183"/>
                  </a:lnTo>
                  <a:lnTo>
                    <a:pt x="4848" y="0"/>
                  </a:lnTo>
                  <a:close/>
                </a:path>
              </a:pathLst>
            </a:custGeom>
            <a:gradFill>
              <a:gsLst>
                <a:gs pos="0">
                  <a:srgbClr val="000100">
                    <a:alpha val="30980"/>
                  </a:srgbClr>
                </a:gs>
                <a:gs pos="49000">
                  <a:srgbClr val="FEFFFF">
                    <a:alpha val="0"/>
                  </a:srgbClr>
                </a:gs>
                <a:gs pos="100000">
                  <a:srgbClr val="FEFFFF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12700">
                <a:srgbClr val="000000">
                  <a:alpha val="36862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descr="stickie-shadow.png" id="17" name="Shape 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ickie-shadow.png" id="18" name="Shape 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itleCard.png" id="19" name="Shape 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3346">
            <a:off x="2856203" y="2587842"/>
            <a:ext cx="5773084" cy="385081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>
            <p:ph type="ctrTitle"/>
          </p:nvPr>
        </p:nvSpPr>
        <p:spPr>
          <a:xfrm rot="360000">
            <a:off x="3339809" y="3015792"/>
            <a:ext cx="4847038" cy="1599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000100"/>
              </a:buClr>
              <a:buFont typeface="Cambria"/>
              <a:buNone/>
              <a:defRPr b="0" i="0" sz="48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 rot="360000">
            <a:off x="3200499" y="4766916"/>
            <a:ext cx="4836456" cy="1040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6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 rot="-1080000">
            <a:off x="963292" y="5061539"/>
            <a:ext cx="1968535" cy="534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 rot="-1080000">
            <a:off x="647592" y="4135346"/>
            <a:ext cx="2085881" cy="83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rgbClr val="2632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 rot="-1080000">
            <a:off x="1981439" y="5509808"/>
            <a:ext cx="738180" cy="426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overBand.png" id="25" name="Shape 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80100"/>
            <a:ext cx="9144000" cy="330200"/>
          </a:xfrm>
          <a:prstGeom prst="rect">
            <a:avLst/>
          </a:prstGeom>
          <a:noFill/>
          <a:ln>
            <a:noFill/>
          </a:ln>
          <a:effectLst>
            <a:outerShdw blurRad="63500" rotWithShape="0" algn="t" dir="5400000" dist="38100">
              <a:srgbClr val="000000">
                <a:alpha val="58823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2596331" y="280256"/>
            <a:ext cx="3951337" cy="7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 rot="5400000">
            <a:off x="4876299" y="2303380"/>
            <a:ext cx="5469523" cy="196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x="914399" y="475080"/>
            <a:ext cx="5181602" cy="5907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838199" y="3754402"/>
            <a:ext cx="74676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841248" y="2039112"/>
            <a:ext cx="3657600" cy="3950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645152" y="2039112"/>
            <a:ext cx="3657600" cy="3950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841248" y="2038388"/>
            <a:ext cx="3017520" cy="54239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5291091" y="2038387"/>
            <a:ext cx="3014708" cy="54239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" name="Shape 52"/>
          <p:cNvSpPr/>
          <p:nvPr/>
        </p:nvSpPr>
        <p:spPr>
          <a:xfrm rot="-1325433">
            <a:off x="3933637" y="4281002"/>
            <a:ext cx="1288495" cy="722529"/>
          </a:xfrm>
          <a:custGeom>
            <a:pathLst>
              <a:path extrusionOk="0" h="120000" w="120000">
                <a:moveTo>
                  <a:pt x="51079" y="89313"/>
                </a:moveTo>
                <a:lnTo>
                  <a:pt x="51079" y="89313"/>
                </a:lnTo>
                <a:lnTo>
                  <a:pt x="51079" y="89313"/>
                </a:lnTo>
                <a:close/>
                <a:moveTo>
                  <a:pt x="50988" y="89152"/>
                </a:moveTo>
                <a:lnTo>
                  <a:pt x="51079" y="89313"/>
                </a:lnTo>
                <a:lnTo>
                  <a:pt x="50898" y="89152"/>
                </a:lnTo>
                <a:lnTo>
                  <a:pt x="50717" y="88990"/>
                </a:lnTo>
                <a:close/>
                <a:moveTo>
                  <a:pt x="31517" y="73647"/>
                </a:moveTo>
                <a:lnTo>
                  <a:pt x="31698" y="73808"/>
                </a:lnTo>
                <a:lnTo>
                  <a:pt x="31607" y="73808"/>
                </a:lnTo>
                <a:close/>
                <a:moveTo>
                  <a:pt x="31426" y="73485"/>
                </a:moveTo>
                <a:lnTo>
                  <a:pt x="31517" y="73647"/>
                </a:lnTo>
                <a:lnTo>
                  <a:pt x="31516" y="73647"/>
                </a:lnTo>
                <a:close/>
                <a:moveTo>
                  <a:pt x="31154" y="73162"/>
                </a:moveTo>
                <a:lnTo>
                  <a:pt x="31154" y="73324"/>
                </a:lnTo>
                <a:lnTo>
                  <a:pt x="31064" y="73324"/>
                </a:lnTo>
                <a:lnTo>
                  <a:pt x="30883" y="73001"/>
                </a:lnTo>
                <a:close/>
                <a:moveTo>
                  <a:pt x="60045" y="93997"/>
                </a:moveTo>
                <a:lnTo>
                  <a:pt x="59864" y="93997"/>
                </a:lnTo>
                <a:lnTo>
                  <a:pt x="59773" y="93997"/>
                </a:lnTo>
                <a:lnTo>
                  <a:pt x="59773" y="93997"/>
                </a:lnTo>
                <a:close/>
                <a:moveTo>
                  <a:pt x="42566" y="81076"/>
                </a:moveTo>
                <a:lnTo>
                  <a:pt x="42747" y="81237"/>
                </a:lnTo>
                <a:lnTo>
                  <a:pt x="42746" y="81237"/>
                </a:lnTo>
                <a:close/>
                <a:moveTo>
                  <a:pt x="22641" y="63633"/>
                </a:moveTo>
                <a:lnTo>
                  <a:pt x="22732" y="63795"/>
                </a:lnTo>
                <a:lnTo>
                  <a:pt x="22732" y="63795"/>
                </a:lnTo>
                <a:close/>
                <a:moveTo>
                  <a:pt x="72815" y="99488"/>
                </a:moveTo>
                <a:lnTo>
                  <a:pt x="72815" y="99488"/>
                </a:lnTo>
                <a:lnTo>
                  <a:pt x="72724" y="99488"/>
                </a:lnTo>
                <a:close/>
                <a:moveTo>
                  <a:pt x="22550" y="60888"/>
                </a:moveTo>
                <a:lnTo>
                  <a:pt x="22732" y="61211"/>
                </a:lnTo>
                <a:lnTo>
                  <a:pt x="22519" y="60945"/>
                </a:lnTo>
                <a:close/>
                <a:moveTo>
                  <a:pt x="13222" y="50067"/>
                </a:moveTo>
                <a:lnTo>
                  <a:pt x="13222" y="50067"/>
                </a:lnTo>
                <a:lnTo>
                  <a:pt x="13222" y="50067"/>
                </a:lnTo>
                <a:close/>
                <a:moveTo>
                  <a:pt x="13313" y="50067"/>
                </a:moveTo>
                <a:lnTo>
                  <a:pt x="13313" y="50228"/>
                </a:lnTo>
                <a:lnTo>
                  <a:pt x="13222" y="50067"/>
                </a:lnTo>
                <a:close/>
                <a:moveTo>
                  <a:pt x="91200" y="103041"/>
                </a:moveTo>
                <a:lnTo>
                  <a:pt x="91191" y="103056"/>
                </a:lnTo>
                <a:lnTo>
                  <a:pt x="91109" y="103041"/>
                </a:lnTo>
                <a:close/>
                <a:moveTo>
                  <a:pt x="8694" y="41184"/>
                </a:moveTo>
                <a:lnTo>
                  <a:pt x="8784" y="41345"/>
                </a:lnTo>
                <a:lnTo>
                  <a:pt x="8784" y="41507"/>
                </a:lnTo>
                <a:close/>
                <a:moveTo>
                  <a:pt x="100166" y="105948"/>
                </a:moveTo>
                <a:lnTo>
                  <a:pt x="100166" y="105948"/>
                </a:lnTo>
                <a:lnTo>
                  <a:pt x="100075" y="105948"/>
                </a:lnTo>
                <a:close/>
                <a:moveTo>
                  <a:pt x="4437" y="29555"/>
                </a:moveTo>
                <a:lnTo>
                  <a:pt x="4618" y="29717"/>
                </a:lnTo>
                <a:lnTo>
                  <a:pt x="4618" y="30040"/>
                </a:lnTo>
                <a:lnTo>
                  <a:pt x="4800" y="30524"/>
                </a:lnTo>
                <a:lnTo>
                  <a:pt x="4709" y="30686"/>
                </a:lnTo>
                <a:lnTo>
                  <a:pt x="4618" y="30686"/>
                </a:lnTo>
                <a:lnTo>
                  <a:pt x="4528" y="30524"/>
                </a:lnTo>
                <a:lnTo>
                  <a:pt x="4347" y="30363"/>
                </a:lnTo>
                <a:lnTo>
                  <a:pt x="4256" y="29878"/>
                </a:lnTo>
                <a:lnTo>
                  <a:pt x="4347" y="29878"/>
                </a:lnTo>
                <a:lnTo>
                  <a:pt x="4347" y="29717"/>
                </a:lnTo>
                <a:close/>
                <a:moveTo>
                  <a:pt x="3260" y="26002"/>
                </a:moveTo>
                <a:lnTo>
                  <a:pt x="3441" y="26433"/>
                </a:lnTo>
                <a:lnTo>
                  <a:pt x="3441" y="26487"/>
                </a:lnTo>
                <a:close/>
                <a:moveTo>
                  <a:pt x="2354" y="22126"/>
                </a:moveTo>
                <a:lnTo>
                  <a:pt x="2626" y="23418"/>
                </a:lnTo>
                <a:lnTo>
                  <a:pt x="2807" y="24064"/>
                </a:lnTo>
                <a:lnTo>
                  <a:pt x="3079" y="24548"/>
                </a:lnTo>
                <a:lnTo>
                  <a:pt x="3079" y="24387"/>
                </a:lnTo>
                <a:lnTo>
                  <a:pt x="3169" y="24710"/>
                </a:lnTo>
                <a:lnTo>
                  <a:pt x="3260" y="25195"/>
                </a:lnTo>
                <a:lnTo>
                  <a:pt x="3169" y="24871"/>
                </a:lnTo>
                <a:lnTo>
                  <a:pt x="3079" y="24710"/>
                </a:lnTo>
                <a:lnTo>
                  <a:pt x="2988" y="24871"/>
                </a:lnTo>
                <a:lnTo>
                  <a:pt x="2354" y="22772"/>
                </a:lnTo>
                <a:lnTo>
                  <a:pt x="2445" y="22772"/>
                </a:lnTo>
                <a:lnTo>
                  <a:pt x="2354" y="22610"/>
                </a:lnTo>
                <a:close/>
                <a:moveTo>
                  <a:pt x="119003" y="103364"/>
                </a:moveTo>
                <a:lnTo>
                  <a:pt x="119547" y="103849"/>
                </a:lnTo>
                <a:lnTo>
                  <a:pt x="119728" y="104333"/>
                </a:lnTo>
                <a:lnTo>
                  <a:pt x="119909" y="104656"/>
                </a:lnTo>
                <a:lnTo>
                  <a:pt x="120000" y="105302"/>
                </a:lnTo>
                <a:lnTo>
                  <a:pt x="119909" y="105948"/>
                </a:lnTo>
                <a:lnTo>
                  <a:pt x="119728" y="106756"/>
                </a:lnTo>
                <a:lnTo>
                  <a:pt x="119456" y="107402"/>
                </a:lnTo>
                <a:lnTo>
                  <a:pt x="119003" y="108048"/>
                </a:lnTo>
                <a:lnTo>
                  <a:pt x="118460" y="108694"/>
                </a:lnTo>
                <a:lnTo>
                  <a:pt x="117735" y="109340"/>
                </a:lnTo>
                <a:lnTo>
                  <a:pt x="116920" y="109986"/>
                </a:lnTo>
                <a:lnTo>
                  <a:pt x="115109" y="111278"/>
                </a:lnTo>
                <a:lnTo>
                  <a:pt x="113207" y="112409"/>
                </a:lnTo>
                <a:lnTo>
                  <a:pt x="112482" y="113055"/>
                </a:lnTo>
                <a:lnTo>
                  <a:pt x="111667" y="113862"/>
                </a:lnTo>
                <a:lnTo>
                  <a:pt x="109856" y="115962"/>
                </a:lnTo>
                <a:lnTo>
                  <a:pt x="106777" y="119999"/>
                </a:lnTo>
                <a:lnTo>
                  <a:pt x="106233" y="120000"/>
                </a:lnTo>
                <a:lnTo>
                  <a:pt x="105962" y="119838"/>
                </a:lnTo>
                <a:lnTo>
                  <a:pt x="105237" y="118707"/>
                </a:lnTo>
                <a:lnTo>
                  <a:pt x="105962" y="117738"/>
                </a:lnTo>
                <a:lnTo>
                  <a:pt x="106777" y="116769"/>
                </a:lnTo>
                <a:lnTo>
                  <a:pt x="107683" y="115639"/>
                </a:lnTo>
                <a:lnTo>
                  <a:pt x="108860" y="114670"/>
                </a:lnTo>
                <a:lnTo>
                  <a:pt x="112664" y="111117"/>
                </a:lnTo>
                <a:lnTo>
                  <a:pt x="113660" y="109986"/>
                </a:lnTo>
                <a:lnTo>
                  <a:pt x="114475" y="108855"/>
                </a:lnTo>
                <a:lnTo>
                  <a:pt x="115290" y="107563"/>
                </a:lnTo>
                <a:lnTo>
                  <a:pt x="115833" y="106271"/>
                </a:lnTo>
                <a:lnTo>
                  <a:pt x="115833" y="106271"/>
                </a:lnTo>
                <a:lnTo>
                  <a:pt x="116015" y="106110"/>
                </a:lnTo>
                <a:lnTo>
                  <a:pt x="115788" y="106110"/>
                </a:lnTo>
                <a:lnTo>
                  <a:pt x="115743" y="105948"/>
                </a:lnTo>
                <a:lnTo>
                  <a:pt x="115562" y="105625"/>
                </a:lnTo>
                <a:lnTo>
                  <a:pt x="115290" y="105302"/>
                </a:lnTo>
                <a:lnTo>
                  <a:pt x="114203" y="104656"/>
                </a:lnTo>
                <a:lnTo>
                  <a:pt x="112482" y="103849"/>
                </a:lnTo>
                <a:lnTo>
                  <a:pt x="110128" y="103041"/>
                </a:lnTo>
                <a:lnTo>
                  <a:pt x="103698" y="100942"/>
                </a:lnTo>
                <a:lnTo>
                  <a:pt x="100075" y="99649"/>
                </a:lnTo>
                <a:lnTo>
                  <a:pt x="98807" y="99003"/>
                </a:lnTo>
                <a:lnTo>
                  <a:pt x="97630" y="98358"/>
                </a:lnTo>
                <a:lnTo>
                  <a:pt x="96543" y="97550"/>
                </a:lnTo>
                <a:lnTo>
                  <a:pt x="95728" y="96904"/>
                </a:lnTo>
                <a:lnTo>
                  <a:pt x="95003" y="96258"/>
                </a:lnTo>
                <a:lnTo>
                  <a:pt x="94460" y="95450"/>
                </a:lnTo>
                <a:lnTo>
                  <a:pt x="94007" y="94643"/>
                </a:lnTo>
                <a:lnTo>
                  <a:pt x="93735" y="93835"/>
                </a:lnTo>
                <a:lnTo>
                  <a:pt x="93373" y="92059"/>
                </a:lnTo>
                <a:lnTo>
                  <a:pt x="95999" y="94158"/>
                </a:lnTo>
                <a:lnTo>
                  <a:pt x="98626" y="95935"/>
                </a:lnTo>
                <a:lnTo>
                  <a:pt x="101252" y="97550"/>
                </a:lnTo>
                <a:lnTo>
                  <a:pt x="103969" y="99003"/>
                </a:lnTo>
                <a:lnTo>
                  <a:pt x="106686" y="100134"/>
                </a:lnTo>
                <a:lnTo>
                  <a:pt x="109403" y="101265"/>
                </a:lnTo>
                <a:lnTo>
                  <a:pt x="112211" y="102072"/>
                </a:lnTo>
                <a:lnTo>
                  <a:pt x="114928" y="102718"/>
                </a:lnTo>
                <a:lnTo>
                  <a:pt x="116286" y="102718"/>
                </a:lnTo>
                <a:lnTo>
                  <a:pt x="117373" y="102880"/>
                </a:lnTo>
                <a:lnTo>
                  <a:pt x="118279" y="103041"/>
                </a:lnTo>
                <a:close/>
                <a:moveTo>
                  <a:pt x="1267" y="16796"/>
                </a:moveTo>
                <a:lnTo>
                  <a:pt x="1449" y="17281"/>
                </a:lnTo>
                <a:lnTo>
                  <a:pt x="1539" y="17281"/>
                </a:lnTo>
                <a:lnTo>
                  <a:pt x="1449" y="17442"/>
                </a:lnTo>
                <a:lnTo>
                  <a:pt x="1539" y="18250"/>
                </a:lnTo>
                <a:lnTo>
                  <a:pt x="1539" y="18411"/>
                </a:lnTo>
                <a:lnTo>
                  <a:pt x="1449" y="18411"/>
                </a:lnTo>
                <a:lnTo>
                  <a:pt x="1358" y="18088"/>
                </a:lnTo>
                <a:lnTo>
                  <a:pt x="1449" y="18088"/>
                </a:lnTo>
                <a:lnTo>
                  <a:pt x="1449" y="17765"/>
                </a:lnTo>
                <a:lnTo>
                  <a:pt x="1358" y="17442"/>
                </a:lnTo>
                <a:lnTo>
                  <a:pt x="1358" y="17119"/>
                </a:lnTo>
                <a:close/>
                <a:moveTo>
                  <a:pt x="543" y="3714"/>
                </a:moveTo>
                <a:lnTo>
                  <a:pt x="543" y="3876"/>
                </a:lnTo>
                <a:lnTo>
                  <a:pt x="526" y="3743"/>
                </a:lnTo>
                <a:close/>
                <a:moveTo>
                  <a:pt x="362" y="2422"/>
                </a:moveTo>
                <a:lnTo>
                  <a:pt x="452" y="2584"/>
                </a:lnTo>
                <a:lnTo>
                  <a:pt x="452" y="3068"/>
                </a:lnTo>
                <a:lnTo>
                  <a:pt x="434" y="3003"/>
                </a:lnTo>
                <a:close/>
                <a:moveTo>
                  <a:pt x="175" y="504"/>
                </a:moveTo>
                <a:lnTo>
                  <a:pt x="362" y="1614"/>
                </a:lnTo>
                <a:lnTo>
                  <a:pt x="362" y="1776"/>
                </a:lnTo>
                <a:lnTo>
                  <a:pt x="271" y="1614"/>
                </a:lnTo>
                <a:lnTo>
                  <a:pt x="271" y="1453"/>
                </a:lnTo>
                <a:lnTo>
                  <a:pt x="181" y="1453"/>
                </a:lnTo>
                <a:lnTo>
                  <a:pt x="181" y="2260"/>
                </a:lnTo>
                <a:lnTo>
                  <a:pt x="271" y="2260"/>
                </a:lnTo>
                <a:lnTo>
                  <a:pt x="271" y="2422"/>
                </a:lnTo>
                <a:lnTo>
                  <a:pt x="434" y="3003"/>
                </a:lnTo>
                <a:lnTo>
                  <a:pt x="526" y="3743"/>
                </a:lnTo>
                <a:lnTo>
                  <a:pt x="452" y="3876"/>
                </a:lnTo>
                <a:lnTo>
                  <a:pt x="452" y="4037"/>
                </a:lnTo>
                <a:lnTo>
                  <a:pt x="543" y="4199"/>
                </a:lnTo>
                <a:lnTo>
                  <a:pt x="633" y="4522"/>
                </a:lnTo>
                <a:lnTo>
                  <a:pt x="724" y="5652"/>
                </a:lnTo>
                <a:lnTo>
                  <a:pt x="724" y="6137"/>
                </a:lnTo>
                <a:lnTo>
                  <a:pt x="815" y="6783"/>
                </a:lnTo>
                <a:lnTo>
                  <a:pt x="905" y="7429"/>
                </a:lnTo>
                <a:lnTo>
                  <a:pt x="905" y="8075"/>
                </a:lnTo>
                <a:lnTo>
                  <a:pt x="724" y="7429"/>
                </a:lnTo>
                <a:lnTo>
                  <a:pt x="543" y="6783"/>
                </a:lnTo>
                <a:lnTo>
                  <a:pt x="633" y="8075"/>
                </a:lnTo>
                <a:lnTo>
                  <a:pt x="815" y="8398"/>
                </a:lnTo>
                <a:lnTo>
                  <a:pt x="996" y="9205"/>
                </a:lnTo>
                <a:lnTo>
                  <a:pt x="996" y="9367"/>
                </a:lnTo>
                <a:lnTo>
                  <a:pt x="1177" y="10013"/>
                </a:lnTo>
                <a:lnTo>
                  <a:pt x="1267" y="10336"/>
                </a:lnTo>
                <a:lnTo>
                  <a:pt x="1358" y="10820"/>
                </a:lnTo>
                <a:lnTo>
                  <a:pt x="1630" y="13243"/>
                </a:lnTo>
                <a:lnTo>
                  <a:pt x="1901" y="15181"/>
                </a:lnTo>
                <a:lnTo>
                  <a:pt x="1811" y="15343"/>
                </a:lnTo>
                <a:lnTo>
                  <a:pt x="2083" y="15989"/>
                </a:lnTo>
                <a:lnTo>
                  <a:pt x="2173" y="16635"/>
                </a:lnTo>
                <a:lnTo>
                  <a:pt x="2535" y="18250"/>
                </a:lnTo>
                <a:lnTo>
                  <a:pt x="2717" y="19380"/>
                </a:lnTo>
                <a:lnTo>
                  <a:pt x="2988" y="20511"/>
                </a:lnTo>
                <a:lnTo>
                  <a:pt x="3260" y="21480"/>
                </a:lnTo>
                <a:lnTo>
                  <a:pt x="3350" y="22126"/>
                </a:lnTo>
                <a:lnTo>
                  <a:pt x="3894" y="24064"/>
                </a:lnTo>
                <a:lnTo>
                  <a:pt x="4437" y="25679"/>
                </a:lnTo>
                <a:lnTo>
                  <a:pt x="5433" y="29232"/>
                </a:lnTo>
                <a:lnTo>
                  <a:pt x="5252" y="28909"/>
                </a:lnTo>
                <a:lnTo>
                  <a:pt x="5343" y="29232"/>
                </a:lnTo>
                <a:lnTo>
                  <a:pt x="5343" y="29394"/>
                </a:lnTo>
                <a:lnTo>
                  <a:pt x="5343" y="29555"/>
                </a:lnTo>
                <a:lnTo>
                  <a:pt x="5433" y="29717"/>
                </a:lnTo>
                <a:lnTo>
                  <a:pt x="5433" y="29555"/>
                </a:lnTo>
                <a:lnTo>
                  <a:pt x="5524" y="29878"/>
                </a:lnTo>
                <a:lnTo>
                  <a:pt x="5886" y="30524"/>
                </a:lnTo>
                <a:lnTo>
                  <a:pt x="6158" y="31332"/>
                </a:lnTo>
                <a:lnTo>
                  <a:pt x="6520" y="32301"/>
                </a:lnTo>
                <a:lnTo>
                  <a:pt x="7154" y="33754"/>
                </a:lnTo>
                <a:lnTo>
                  <a:pt x="7154" y="33916"/>
                </a:lnTo>
                <a:lnTo>
                  <a:pt x="7426" y="34562"/>
                </a:lnTo>
                <a:lnTo>
                  <a:pt x="7788" y="35370"/>
                </a:lnTo>
                <a:lnTo>
                  <a:pt x="8422" y="37146"/>
                </a:lnTo>
                <a:lnTo>
                  <a:pt x="8422" y="37469"/>
                </a:lnTo>
                <a:lnTo>
                  <a:pt x="8603" y="37954"/>
                </a:lnTo>
                <a:lnTo>
                  <a:pt x="9056" y="38600"/>
                </a:lnTo>
                <a:lnTo>
                  <a:pt x="9509" y="39569"/>
                </a:lnTo>
                <a:lnTo>
                  <a:pt x="10596" y="41830"/>
                </a:lnTo>
                <a:lnTo>
                  <a:pt x="12407" y="45221"/>
                </a:lnTo>
                <a:lnTo>
                  <a:pt x="13313" y="46998"/>
                </a:lnTo>
                <a:lnTo>
                  <a:pt x="14309" y="48613"/>
                </a:lnTo>
                <a:lnTo>
                  <a:pt x="14309" y="48936"/>
                </a:lnTo>
                <a:lnTo>
                  <a:pt x="15396" y="50390"/>
                </a:lnTo>
                <a:lnTo>
                  <a:pt x="16392" y="52166"/>
                </a:lnTo>
                <a:lnTo>
                  <a:pt x="17479" y="53781"/>
                </a:lnTo>
                <a:lnTo>
                  <a:pt x="18384" y="55235"/>
                </a:lnTo>
                <a:lnTo>
                  <a:pt x="18203" y="55235"/>
                </a:lnTo>
                <a:lnTo>
                  <a:pt x="18747" y="56042"/>
                </a:lnTo>
                <a:lnTo>
                  <a:pt x="18928" y="56204"/>
                </a:lnTo>
                <a:lnTo>
                  <a:pt x="19018" y="56204"/>
                </a:lnTo>
                <a:lnTo>
                  <a:pt x="19018" y="56042"/>
                </a:lnTo>
                <a:lnTo>
                  <a:pt x="19652" y="57011"/>
                </a:lnTo>
                <a:lnTo>
                  <a:pt x="19924" y="57496"/>
                </a:lnTo>
                <a:lnTo>
                  <a:pt x="20105" y="57819"/>
                </a:lnTo>
                <a:lnTo>
                  <a:pt x="20558" y="58465"/>
                </a:lnTo>
                <a:lnTo>
                  <a:pt x="21011" y="58788"/>
                </a:lnTo>
                <a:lnTo>
                  <a:pt x="21826" y="60080"/>
                </a:lnTo>
                <a:lnTo>
                  <a:pt x="22519" y="60945"/>
                </a:lnTo>
                <a:lnTo>
                  <a:pt x="22460" y="61049"/>
                </a:lnTo>
                <a:lnTo>
                  <a:pt x="22641" y="61211"/>
                </a:lnTo>
                <a:lnTo>
                  <a:pt x="23184" y="62018"/>
                </a:lnTo>
                <a:lnTo>
                  <a:pt x="23366" y="62180"/>
                </a:lnTo>
                <a:lnTo>
                  <a:pt x="23456" y="62180"/>
                </a:lnTo>
                <a:lnTo>
                  <a:pt x="23456" y="62018"/>
                </a:lnTo>
                <a:lnTo>
                  <a:pt x="24000" y="62826"/>
                </a:lnTo>
                <a:lnTo>
                  <a:pt x="24724" y="63633"/>
                </a:lnTo>
                <a:lnTo>
                  <a:pt x="25449" y="64441"/>
                </a:lnTo>
                <a:lnTo>
                  <a:pt x="25992" y="65248"/>
                </a:lnTo>
                <a:lnTo>
                  <a:pt x="26083" y="65248"/>
                </a:lnTo>
                <a:lnTo>
                  <a:pt x="26264" y="65410"/>
                </a:lnTo>
                <a:lnTo>
                  <a:pt x="27350" y="66702"/>
                </a:lnTo>
                <a:lnTo>
                  <a:pt x="27894" y="67187"/>
                </a:lnTo>
                <a:lnTo>
                  <a:pt x="28347" y="67671"/>
                </a:lnTo>
                <a:lnTo>
                  <a:pt x="28347" y="67833"/>
                </a:lnTo>
                <a:lnTo>
                  <a:pt x="28256" y="67832"/>
                </a:lnTo>
                <a:lnTo>
                  <a:pt x="28437" y="67994"/>
                </a:lnTo>
                <a:lnTo>
                  <a:pt x="28528" y="67994"/>
                </a:lnTo>
                <a:lnTo>
                  <a:pt x="28709" y="67994"/>
                </a:lnTo>
                <a:lnTo>
                  <a:pt x="29615" y="68963"/>
                </a:lnTo>
                <a:lnTo>
                  <a:pt x="30430" y="69932"/>
                </a:lnTo>
                <a:lnTo>
                  <a:pt x="31245" y="71063"/>
                </a:lnTo>
                <a:lnTo>
                  <a:pt x="32150" y="71870"/>
                </a:lnTo>
                <a:lnTo>
                  <a:pt x="38037" y="77200"/>
                </a:lnTo>
                <a:lnTo>
                  <a:pt x="38037" y="77361"/>
                </a:lnTo>
                <a:lnTo>
                  <a:pt x="38581" y="77684"/>
                </a:lnTo>
                <a:lnTo>
                  <a:pt x="39124" y="78169"/>
                </a:lnTo>
                <a:lnTo>
                  <a:pt x="39577" y="78654"/>
                </a:lnTo>
                <a:lnTo>
                  <a:pt x="40120" y="78977"/>
                </a:lnTo>
                <a:lnTo>
                  <a:pt x="40392" y="79300"/>
                </a:lnTo>
                <a:lnTo>
                  <a:pt x="40573" y="79299"/>
                </a:lnTo>
                <a:lnTo>
                  <a:pt x="40573" y="79461"/>
                </a:lnTo>
                <a:lnTo>
                  <a:pt x="41026" y="79784"/>
                </a:lnTo>
                <a:lnTo>
                  <a:pt x="41569" y="80269"/>
                </a:lnTo>
                <a:lnTo>
                  <a:pt x="42113" y="80753"/>
                </a:lnTo>
                <a:lnTo>
                  <a:pt x="42746" y="81237"/>
                </a:lnTo>
                <a:lnTo>
                  <a:pt x="43109" y="81561"/>
                </a:lnTo>
                <a:lnTo>
                  <a:pt x="43652" y="81884"/>
                </a:lnTo>
                <a:lnTo>
                  <a:pt x="44830" y="82853"/>
                </a:lnTo>
                <a:lnTo>
                  <a:pt x="44467" y="82691"/>
                </a:lnTo>
                <a:lnTo>
                  <a:pt x="44739" y="83014"/>
                </a:lnTo>
                <a:lnTo>
                  <a:pt x="45011" y="83014"/>
                </a:lnTo>
                <a:lnTo>
                  <a:pt x="45283" y="83176"/>
                </a:lnTo>
                <a:lnTo>
                  <a:pt x="45373" y="83499"/>
                </a:lnTo>
                <a:lnTo>
                  <a:pt x="45554" y="83499"/>
                </a:lnTo>
                <a:lnTo>
                  <a:pt x="45464" y="83337"/>
                </a:lnTo>
                <a:lnTo>
                  <a:pt x="46822" y="84468"/>
                </a:lnTo>
                <a:lnTo>
                  <a:pt x="48181" y="85275"/>
                </a:lnTo>
                <a:lnTo>
                  <a:pt x="51079" y="87052"/>
                </a:lnTo>
                <a:lnTo>
                  <a:pt x="51622" y="87536"/>
                </a:lnTo>
                <a:lnTo>
                  <a:pt x="51713" y="87698"/>
                </a:lnTo>
                <a:lnTo>
                  <a:pt x="51713" y="87859"/>
                </a:lnTo>
                <a:lnTo>
                  <a:pt x="52166" y="88021"/>
                </a:lnTo>
                <a:lnTo>
                  <a:pt x="52256" y="88021"/>
                </a:lnTo>
                <a:lnTo>
                  <a:pt x="52528" y="88182"/>
                </a:lnTo>
                <a:lnTo>
                  <a:pt x="52709" y="88505"/>
                </a:lnTo>
                <a:lnTo>
                  <a:pt x="52890" y="88667"/>
                </a:lnTo>
                <a:lnTo>
                  <a:pt x="53162" y="88828"/>
                </a:lnTo>
                <a:lnTo>
                  <a:pt x="53162" y="88667"/>
                </a:lnTo>
                <a:lnTo>
                  <a:pt x="53252" y="88667"/>
                </a:lnTo>
                <a:lnTo>
                  <a:pt x="53434" y="88667"/>
                </a:lnTo>
                <a:lnTo>
                  <a:pt x="54249" y="89474"/>
                </a:lnTo>
                <a:lnTo>
                  <a:pt x="54611" y="89636"/>
                </a:lnTo>
                <a:lnTo>
                  <a:pt x="55064" y="89959"/>
                </a:lnTo>
                <a:lnTo>
                  <a:pt x="54973" y="89959"/>
                </a:lnTo>
                <a:lnTo>
                  <a:pt x="55607" y="90120"/>
                </a:lnTo>
                <a:lnTo>
                  <a:pt x="56241" y="90443"/>
                </a:lnTo>
                <a:lnTo>
                  <a:pt x="56784" y="90767"/>
                </a:lnTo>
                <a:lnTo>
                  <a:pt x="57328" y="90767"/>
                </a:lnTo>
                <a:lnTo>
                  <a:pt x="60588" y="92382"/>
                </a:lnTo>
                <a:lnTo>
                  <a:pt x="63758" y="93997"/>
                </a:lnTo>
                <a:lnTo>
                  <a:pt x="70098" y="96581"/>
                </a:lnTo>
                <a:lnTo>
                  <a:pt x="73267" y="97873"/>
                </a:lnTo>
                <a:lnTo>
                  <a:pt x="76347" y="99003"/>
                </a:lnTo>
                <a:lnTo>
                  <a:pt x="82777" y="101103"/>
                </a:lnTo>
                <a:lnTo>
                  <a:pt x="83773" y="101588"/>
                </a:lnTo>
                <a:lnTo>
                  <a:pt x="84950" y="101911"/>
                </a:lnTo>
                <a:lnTo>
                  <a:pt x="84860" y="101911"/>
                </a:lnTo>
                <a:lnTo>
                  <a:pt x="85041" y="101911"/>
                </a:lnTo>
                <a:lnTo>
                  <a:pt x="85313" y="101911"/>
                </a:lnTo>
                <a:lnTo>
                  <a:pt x="85584" y="101911"/>
                </a:lnTo>
                <a:lnTo>
                  <a:pt x="85856" y="101911"/>
                </a:lnTo>
                <a:lnTo>
                  <a:pt x="88120" y="102557"/>
                </a:lnTo>
                <a:lnTo>
                  <a:pt x="90566" y="103041"/>
                </a:lnTo>
                <a:lnTo>
                  <a:pt x="90294" y="103041"/>
                </a:lnTo>
                <a:lnTo>
                  <a:pt x="90294" y="103203"/>
                </a:lnTo>
                <a:lnTo>
                  <a:pt x="90475" y="103203"/>
                </a:lnTo>
                <a:lnTo>
                  <a:pt x="90837" y="103041"/>
                </a:lnTo>
                <a:lnTo>
                  <a:pt x="90837" y="103202"/>
                </a:lnTo>
                <a:lnTo>
                  <a:pt x="91109" y="103203"/>
                </a:lnTo>
                <a:lnTo>
                  <a:pt x="91191" y="103056"/>
                </a:lnTo>
                <a:lnTo>
                  <a:pt x="97267" y="104172"/>
                </a:lnTo>
                <a:lnTo>
                  <a:pt x="100347" y="104818"/>
                </a:lnTo>
                <a:lnTo>
                  <a:pt x="103426" y="105141"/>
                </a:lnTo>
                <a:lnTo>
                  <a:pt x="104241" y="105302"/>
                </a:lnTo>
                <a:lnTo>
                  <a:pt x="105147" y="105302"/>
                </a:lnTo>
                <a:lnTo>
                  <a:pt x="106867" y="105464"/>
                </a:lnTo>
                <a:lnTo>
                  <a:pt x="109132" y="105787"/>
                </a:lnTo>
                <a:lnTo>
                  <a:pt x="111396" y="106110"/>
                </a:lnTo>
                <a:lnTo>
                  <a:pt x="113660" y="106110"/>
                </a:lnTo>
                <a:lnTo>
                  <a:pt x="115788" y="106110"/>
                </a:lnTo>
                <a:lnTo>
                  <a:pt x="115833" y="106271"/>
                </a:lnTo>
                <a:lnTo>
                  <a:pt x="115652" y="106433"/>
                </a:lnTo>
                <a:lnTo>
                  <a:pt x="115109" y="106756"/>
                </a:lnTo>
                <a:lnTo>
                  <a:pt x="114294" y="106917"/>
                </a:lnTo>
                <a:lnTo>
                  <a:pt x="112935" y="107079"/>
                </a:lnTo>
                <a:lnTo>
                  <a:pt x="111486" y="107079"/>
                </a:lnTo>
                <a:lnTo>
                  <a:pt x="109947" y="107079"/>
                </a:lnTo>
                <a:lnTo>
                  <a:pt x="108498" y="107079"/>
                </a:lnTo>
                <a:lnTo>
                  <a:pt x="108407" y="107079"/>
                </a:lnTo>
                <a:lnTo>
                  <a:pt x="108407" y="106917"/>
                </a:lnTo>
                <a:lnTo>
                  <a:pt x="108316" y="106756"/>
                </a:lnTo>
                <a:lnTo>
                  <a:pt x="108135" y="106756"/>
                </a:lnTo>
                <a:lnTo>
                  <a:pt x="106596" y="106917"/>
                </a:lnTo>
                <a:lnTo>
                  <a:pt x="104875" y="106756"/>
                </a:lnTo>
                <a:lnTo>
                  <a:pt x="103064" y="106433"/>
                </a:lnTo>
                <a:lnTo>
                  <a:pt x="101343" y="105948"/>
                </a:lnTo>
                <a:lnTo>
                  <a:pt x="101433" y="105948"/>
                </a:lnTo>
                <a:lnTo>
                  <a:pt x="100800" y="105948"/>
                </a:lnTo>
                <a:lnTo>
                  <a:pt x="100166" y="105948"/>
                </a:lnTo>
                <a:lnTo>
                  <a:pt x="100166" y="105787"/>
                </a:lnTo>
                <a:lnTo>
                  <a:pt x="99984" y="105787"/>
                </a:lnTo>
                <a:lnTo>
                  <a:pt x="99622" y="105787"/>
                </a:lnTo>
                <a:lnTo>
                  <a:pt x="99169" y="105948"/>
                </a:lnTo>
                <a:lnTo>
                  <a:pt x="98988" y="105787"/>
                </a:lnTo>
                <a:lnTo>
                  <a:pt x="98807" y="105625"/>
                </a:lnTo>
                <a:lnTo>
                  <a:pt x="98535" y="105787"/>
                </a:lnTo>
                <a:lnTo>
                  <a:pt x="97901" y="105787"/>
                </a:lnTo>
                <a:lnTo>
                  <a:pt x="97267" y="105787"/>
                </a:lnTo>
                <a:lnTo>
                  <a:pt x="96543" y="105625"/>
                </a:lnTo>
                <a:lnTo>
                  <a:pt x="95818" y="105464"/>
                </a:lnTo>
                <a:lnTo>
                  <a:pt x="95909" y="105464"/>
                </a:lnTo>
                <a:lnTo>
                  <a:pt x="94732" y="105302"/>
                </a:lnTo>
                <a:lnTo>
                  <a:pt x="93373" y="105141"/>
                </a:lnTo>
                <a:lnTo>
                  <a:pt x="90747" y="104818"/>
                </a:lnTo>
                <a:lnTo>
                  <a:pt x="90837" y="104656"/>
                </a:lnTo>
                <a:lnTo>
                  <a:pt x="90837" y="104495"/>
                </a:lnTo>
                <a:lnTo>
                  <a:pt x="90656" y="104656"/>
                </a:lnTo>
                <a:lnTo>
                  <a:pt x="90384" y="104656"/>
                </a:lnTo>
                <a:lnTo>
                  <a:pt x="89750" y="104656"/>
                </a:lnTo>
                <a:lnTo>
                  <a:pt x="89479" y="104495"/>
                </a:lnTo>
                <a:lnTo>
                  <a:pt x="89207" y="104495"/>
                </a:lnTo>
                <a:lnTo>
                  <a:pt x="88845" y="104495"/>
                </a:lnTo>
                <a:lnTo>
                  <a:pt x="88392" y="104333"/>
                </a:lnTo>
                <a:lnTo>
                  <a:pt x="88483" y="104333"/>
                </a:lnTo>
                <a:lnTo>
                  <a:pt x="88392" y="104333"/>
                </a:lnTo>
                <a:lnTo>
                  <a:pt x="88392" y="104333"/>
                </a:lnTo>
                <a:lnTo>
                  <a:pt x="88211" y="104333"/>
                </a:lnTo>
                <a:lnTo>
                  <a:pt x="87939" y="104333"/>
                </a:lnTo>
                <a:lnTo>
                  <a:pt x="87758" y="104172"/>
                </a:lnTo>
                <a:lnTo>
                  <a:pt x="87577" y="104333"/>
                </a:lnTo>
                <a:lnTo>
                  <a:pt x="87305" y="104010"/>
                </a:lnTo>
                <a:lnTo>
                  <a:pt x="87124" y="104172"/>
                </a:lnTo>
                <a:lnTo>
                  <a:pt x="86943" y="104010"/>
                </a:lnTo>
                <a:lnTo>
                  <a:pt x="86671" y="103849"/>
                </a:lnTo>
                <a:lnTo>
                  <a:pt x="86400" y="103849"/>
                </a:lnTo>
                <a:lnTo>
                  <a:pt x="86037" y="103849"/>
                </a:lnTo>
                <a:lnTo>
                  <a:pt x="85675" y="103687"/>
                </a:lnTo>
                <a:lnTo>
                  <a:pt x="84860" y="103364"/>
                </a:lnTo>
                <a:lnTo>
                  <a:pt x="84679" y="103364"/>
                </a:lnTo>
                <a:lnTo>
                  <a:pt x="84588" y="103526"/>
                </a:lnTo>
                <a:lnTo>
                  <a:pt x="84588" y="103364"/>
                </a:lnTo>
                <a:lnTo>
                  <a:pt x="84769" y="103364"/>
                </a:lnTo>
                <a:lnTo>
                  <a:pt x="84950" y="103364"/>
                </a:lnTo>
                <a:lnTo>
                  <a:pt x="84860" y="103203"/>
                </a:lnTo>
                <a:lnTo>
                  <a:pt x="83230" y="102880"/>
                </a:lnTo>
                <a:lnTo>
                  <a:pt x="81509" y="102557"/>
                </a:lnTo>
                <a:lnTo>
                  <a:pt x="78249" y="101426"/>
                </a:lnTo>
                <a:lnTo>
                  <a:pt x="77886" y="101265"/>
                </a:lnTo>
                <a:lnTo>
                  <a:pt x="77796" y="101103"/>
                </a:lnTo>
                <a:lnTo>
                  <a:pt x="77252" y="100941"/>
                </a:lnTo>
                <a:lnTo>
                  <a:pt x="76709" y="100941"/>
                </a:lnTo>
                <a:lnTo>
                  <a:pt x="76528" y="100618"/>
                </a:lnTo>
                <a:lnTo>
                  <a:pt x="76256" y="100618"/>
                </a:lnTo>
                <a:lnTo>
                  <a:pt x="76075" y="100619"/>
                </a:lnTo>
                <a:lnTo>
                  <a:pt x="75894" y="100618"/>
                </a:lnTo>
                <a:lnTo>
                  <a:pt x="75622" y="100619"/>
                </a:lnTo>
                <a:lnTo>
                  <a:pt x="75803" y="100457"/>
                </a:lnTo>
                <a:lnTo>
                  <a:pt x="75803" y="100295"/>
                </a:lnTo>
                <a:lnTo>
                  <a:pt x="75169" y="100296"/>
                </a:lnTo>
                <a:lnTo>
                  <a:pt x="74445" y="100134"/>
                </a:lnTo>
                <a:lnTo>
                  <a:pt x="74626" y="100134"/>
                </a:lnTo>
                <a:lnTo>
                  <a:pt x="74626" y="99973"/>
                </a:lnTo>
                <a:lnTo>
                  <a:pt x="74264" y="99972"/>
                </a:lnTo>
                <a:lnTo>
                  <a:pt x="73992" y="99811"/>
                </a:lnTo>
                <a:lnTo>
                  <a:pt x="73358" y="99649"/>
                </a:lnTo>
                <a:lnTo>
                  <a:pt x="73539" y="99488"/>
                </a:lnTo>
                <a:lnTo>
                  <a:pt x="73177" y="99326"/>
                </a:lnTo>
                <a:lnTo>
                  <a:pt x="73086" y="99488"/>
                </a:lnTo>
                <a:lnTo>
                  <a:pt x="72996" y="99488"/>
                </a:lnTo>
                <a:lnTo>
                  <a:pt x="72815" y="99488"/>
                </a:lnTo>
                <a:lnTo>
                  <a:pt x="72815" y="99326"/>
                </a:lnTo>
                <a:lnTo>
                  <a:pt x="72362" y="99326"/>
                </a:lnTo>
                <a:lnTo>
                  <a:pt x="71818" y="99165"/>
                </a:lnTo>
                <a:lnTo>
                  <a:pt x="70822" y="98842"/>
                </a:lnTo>
                <a:lnTo>
                  <a:pt x="69916" y="98357"/>
                </a:lnTo>
                <a:lnTo>
                  <a:pt x="69011" y="98034"/>
                </a:lnTo>
                <a:lnTo>
                  <a:pt x="68920" y="97873"/>
                </a:lnTo>
                <a:lnTo>
                  <a:pt x="68830" y="97873"/>
                </a:lnTo>
                <a:lnTo>
                  <a:pt x="68739" y="97711"/>
                </a:lnTo>
                <a:lnTo>
                  <a:pt x="68467" y="97550"/>
                </a:lnTo>
                <a:lnTo>
                  <a:pt x="68377" y="97550"/>
                </a:lnTo>
                <a:lnTo>
                  <a:pt x="68286" y="97550"/>
                </a:lnTo>
                <a:lnTo>
                  <a:pt x="67924" y="97550"/>
                </a:lnTo>
                <a:lnTo>
                  <a:pt x="67652" y="97550"/>
                </a:lnTo>
                <a:lnTo>
                  <a:pt x="67743" y="97711"/>
                </a:lnTo>
                <a:lnTo>
                  <a:pt x="66747" y="97227"/>
                </a:lnTo>
                <a:lnTo>
                  <a:pt x="65932" y="96904"/>
                </a:lnTo>
                <a:lnTo>
                  <a:pt x="66022" y="96742"/>
                </a:lnTo>
                <a:lnTo>
                  <a:pt x="66022" y="96581"/>
                </a:lnTo>
                <a:lnTo>
                  <a:pt x="66203" y="96581"/>
                </a:lnTo>
                <a:lnTo>
                  <a:pt x="65932" y="96258"/>
                </a:lnTo>
                <a:lnTo>
                  <a:pt x="66113" y="96258"/>
                </a:lnTo>
                <a:lnTo>
                  <a:pt x="65569" y="96096"/>
                </a:lnTo>
                <a:lnTo>
                  <a:pt x="65116" y="95935"/>
                </a:lnTo>
                <a:lnTo>
                  <a:pt x="64392" y="95935"/>
                </a:lnTo>
                <a:lnTo>
                  <a:pt x="64030" y="95773"/>
                </a:lnTo>
                <a:lnTo>
                  <a:pt x="63577" y="95612"/>
                </a:lnTo>
                <a:lnTo>
                  <a:pt x="63667" y="95612"/>
                </a:lnTo>
                <a:lnTo>
                  <a:pt x="63667" y="95450"/>
                </a:lnTo>
                <a:lnTo>
                  <a:pt x="63577" y="95450"/>
                </a:lnTo>
                <a:lnTo>
                  <a:pt x="63668" y="95289"/>
                </a:lnTo>
                <a:lnTo>
                  <a:pt x="62671" y="95450"/>
                </a:lnTo>
                <a:lnTo>
                  <a:pt x="62490" y="95289"/>
                </a:lnTo>
                <a:lnTo>
                  <a:pt x="62490" y="95127"/>
                </a:lnTo>
                <a:lnTo>
                  <a:pt x="62309" y="95127"/>
                </a:lnTo>
                <a:lnTo>
                  <a:pt x="62218" y="95127"/>
                </a:lnTo>
                <a:lnTo>
                  <a:pt x="62037" y="95127"/>
                </a:lnTo>
                <a:lnTo>
                  <a:pt x="61494" y="94966"/>
                </a:lnTo>
                <a:lnTo>
                  <a:pt x="61222" y="94643"/>
                </a:lnTo>
                <a:lnTo>
                  <a:pt x="61041" y="94481"/>
                </a:lnTo>
                <a:lnTo>
                  <a:pt x="61222" y="94481"/>
                </a:lnTo>
                <a:lnTo>
                  <a:pt x="61222" y="94320"/>
                </a:lnTo>
                <a:lnTo>
                  <a:pt x="60317" y="93997"/>
                </a:lnTo>
                <a:lnTo>
                  <a:pt x="59864" y="93835"/>
                </a:lnTo>
                <a:lnTo>
                  <a:pt x="59773" y="93835"/>
                </a:lnTo>
                <a:lnTo>
                  <a:pt x="59773" y="93997"/>
                </a:lnTo>
                <a:lnTo>
                  <a:pt x="59501" y="93997"/>
                </a:lnTo>
                <a:lnTo>
                  <a:pt x="58958" y="93674"/>
                </a:lnTo>
                <a:lnTo>
                  <a:pt x="59049" y="93674"/>
                </a:lnTo>
                <a:lnTo>
                  <a:pt x="59139" y="93512"/>
                </a:lnTo>
                <a:lnTo>
                  <a:pt x="58233" y="93351"/>
                </a:lnTo>
                <a:lnTo>
                  <a:pt x="57328" y="93028"/>
                </a:lnTo>
                <a:lnTo>
                  <a:pt x="57509" y="93028"/>
                </a:lnTo>
                <a:lnTo>
                  <a:pt x="57690" y="93028"/>
                </a:lnTo>
                <a:lnTo>
                  <a:pt x="57147" y="92705"/>
                </a:lnTo>
                <a:lnTo>
                  <a:pt x="56513" y="92382"/>
                </a:lnTo>
                <a:lnTo>
                  <a:pt x="55969" y="92059"/>
                </a:lnTo>
                <a:lnTo>
                  <a:pt x="55426" y="91736"/>
                </a:lnTo>
                <a:lnTo>
                  <a:pt x="55516" y="91897"/>
                </a:lnTo>
                <a:lnTo>
                  <a:pt x="55426" y="91897"/>
                </a:lnTo>
                <a:lnTo>
                  <a:pt x="55154" y="91574"/>
                </a:lnTo>
                <a:lnTo>
                  <a:pt x="54883" y="91413"/>
                </a:lnTo>
                <a:lnTo>
                  <a:pt x="54701" y="91251"/>
                </a:lnTo>
                <a:lnTo>
                  <a:pt x="54339" y="91090"/>
                </a:lnTo>
                <a:lnTo>
                  <a:pt x="54249" y="91090"/>
                </a:lnTo>
                <a:lnTo>
                  <a:pt x="54520" y="91251"/>
                </a:lnTo>
                <a:lnTo>
                  <a:pt x="53343" y="90605"/>
                </a:lnTo>
                <a:lnTo>
                  <a:pt x="52618" y="90282"/>
                </a:lnTo>
                <a:lnTo>
                  <a:pt x="51894" y="89797"/>
                </a:lnTo>
                <a:lnTo>
                  <a:pt x="51622" y="89797"/>
                </a:lnTo>
                <a:lnTo>
                  <a:pt x="51169" y="89636"/>
                </a:lnTo>
                <a:lnTo>
                  <a:pt x="51260" y="89474"/>
                </a:lnTo>
                <a:lnTo>
                  <a:pt x="51079" y="89313"/>
                </a:lnTo>
                <a:lnTo>
                  <a:pt x="51260" y="89313"/>
                </a:lnTo>
                <a:lnTo>
                  <a:pt x="51622" y="89474"/>
                </a:lnTo>
                <a:lnTo>
                  <a:pt x="51532" y="89313"/>
                </a:lnTo>
                <a:lnTo>
                  <a:pt x="51260" y="89313"/>
                </a:lnTo>
                <a:lnTo>
                  <a:pt x="50717" y="88990"/>
                </a:lnTo>
                <a:lnTo>
                  <a:pt x="50717" y="88990"/>
                </a:lnTo>
                <a:lnTo>
                  <a:pt x="50717" y="88990"/>
                </a:lnTo>
                <a:lnTo>
                  <a:pt x="50445" y="88828"/>
                </a:lnTo>
                <a:lnTo>
                  <a:pt x="50173" y="88667"/>
                </a:lnTo>
                <a:lnTo>
                  <a:pt x="49992" y="88505"/>
                </a:lnTo>
                <a:lnTo>
                  <a:pt x="50083" y="88505"/>
                </a:lnTo>
                <a:lnTo>
                  <a:pt x="50173" y="88344"/>
                </a:lnTo>
                <a:lnTo>
                  <a:pt x="49992" y="88344"/>
                </a:lnTo>
                <a:lnTo>
                  <a:pt x="49630" y="88182"/>
                </a:lnTo>
                <a:lnTo>
                  <a:pt x="49358" y="88021"/>
                </a:lnTo>
                <a:lnTo>
                  <a:pt x="49086" y="87859"/>
                </a:lnTo>
                <a:lnTo>
                  <a:pt x="48996" y="87859"/>
                </a:lnTo>
                <a:lnTo>
                  <a:pt x="48905" y="87859"/>
                </a:lnTo>
                <a:lnTo>
                  <a:pt x="48815" y="87859"/>
                </a:lnTo>
                <a:lnTo>
                  <a:pt x="48724" y="87698"/>
                </a:lnTo>
                <a:lnTo>
                  <a:pt x="48452" y="87536"/>
                </a:lnTo>
                <a:lnTo>
                  <a:pt x="48181" y="87375"/>
                </a:lnTo>
                <a:lnTo>
                  <a:pt x="48181" y="87213"/>
                </a:lnTo>
                <a:lnTo>
                  <a:pt x="48271" y="87052"/>
                </a:lnTo>
                <a:lnTo>
                  <a:pt x="47909" y="87052"/>
                </a:lnTo>
                <a:lnTo>
                  <a:pt x="47637" y="87052"/>
                </a:lnTo>
                <a:lnTo>
                  <a:pt x="47637" y="86890"/>
                </a:lnTo>
                <a:lnTo>
                  <a:pt x="47456" y="86890"/>
                </a:lnTo>
                <a:lnTo>
                  <a:pt x="47275" y="86729"/>
                </a:lnTo>
                <a:lnTo>
                  <a:pt x="47003" y="86567"/>
                </a:lnTo>
                <a:lnTo>
                  <a:pt x="46732" y="86567"/>
                </a:lnTo>
                <a:lnTo>
                  <a:pt x="46007" y="85921"/>
                </a:lnTo>
                <a:lnTo>
                  <a:pt x="45645" y="85598"/>
                </a:lnTo>
                <a:lnTo>
                  <a:pt x="45373" y="85275"/>
                </a:lnTo>
                <a:lnTo>
                  <a:pt x="44830" y="85114"/>
                </a:lnTo>
                <a:lnTo>
                  <a:pt x="44286" y="84629"/>
                </a:lnTo>
                <a:lnTo>
                  <a:pt x="44467" y="84629"/>
                </a:lnTo>
                <a:lnTo>
                  <a:pt x="44196" y="84468"/>
                </a:lnTo>
                <a:lnTo>
                  <a:pt x="43924" y="84306"/>
                </a:lnTo>
                <a:lnTo>
                  <a:pt x="43652" y="83983"/>
                </a:lnTo>
                <a:lnTo>
                  <a:pt x="43200" y="83499"/>
                </a:lnTo>
                <a:lnTo>
                  <a:pt x="43018" y="83337"/>
                </a:lnTo>
                <a:lnTo>
                  <a:pt x="42928" y="83499"/>
                </a:lnTo>
                <a:lnTo>
                  <a:pt x="42837" y="83660"/>
                </a:lnTo>
                <a:lnTo>
                  <a:pt x="42566" y="83337"/>
                </a:lnTo>
                <a:lnTo>
                  <a:pt x="42203" y="83014"/>
                </a:lnTo>
                <a:lnTo>
                  <a:pt x="41750" y="82853"/>
                </a:lnTo>
                <a:lnTo>
                  <a:pt x="41479" y="82368"/>
                </a:lnTo>
                <a:lnTo>
                  <a:pt x="41750" y="82530"/>
                </a:lnTo>
                <a:lnTo>
                  <a:pt x="41841" y="82530"/>
                </a:lnTo>
                <a:lnTo>
                  <a:pt x="41750" y="82368"/>
                </a:lnTo>
                <a:lnTo>
                  <a:pt x="41479" y="82045"/>
                </a:lnTo>
                <a:lnTo>
                  <a:pt x="41207" y="81884"/>
                </a:lnTo>
                <a:lnTo>
                  <a:pt x="40935" y="81722"/>
                </a:lnTo>
                <a:lnTo>
                  <a:pt x="40573" y="81561"/>
                </a:lnTo>
                <a:lnTo>
                  <a:pt x="40664" y="81884"/>
                </a:lnTo>
                <a:lnTo>
                  <a:pt x="40392" y="81561"/>
                </a:lnTo>
                <a:lnTo>
                  <a:pt x="40211" y="81399"/>
                </a:lnTo>
                <a:lnTo>
                  <a:pt x="39939" y="81399"/>
                </a:lnTo>
                <a:lnTo>
                  <a:pt x="39939" y="81238"/>
                </a:lnTo>
                <a:lnTo>
                  <a:pt x="39577" y="80915"/>
                </a:lnTo>
                <a:lnTo>
                  <a:pt x="39396" y="80753"/>
                </a:lnTo>
                <a:lnTo>
                  <a:pt x="39305" y="80915"/>
                </a:lnTo>
                <a:lnTo>
                  <a:pt x="38671" y="80269"/>
                </a:lnTo>
                <a:lnTo>
                  <a:pt x="37947" y="79622"/>
                </a:lnTo>
                <a:lnTo>
                  <a:pt x="37313" y="78977"/>
                </a:lnTo>
                <a:lnTo>
                  <a:pt x="37041" y="78654"/>
                </a:lnTo>
                <a:lnTo>
                  <a:pt x="36860" y="78331"/>
                </a:lnTo>
                <a:lnTo>
                  <a:pt x="36588" y="78169"/>
                </a:lnTo>
                <a:lnTo>
                  <a:pt x="36498" y="78169"/>
                </a:lnTo>
                <a:lnTo>
                  <a:pt x="36588" y="78331"/>
                </a:lnTo>
                <a:lnTo>
                  <a:pt x="36679" y="78330"/>
                </a:lnTo>
                <a:lnTo>
                  <a:pt x="36860" y="78492"/>
                </a:lnTo>
                <a:lnTo>
                  <a:pt x="36679" y="78492"/>
                </a:lnTo>
                <a:lnTo>
                  <a:pt x="36407" y="78169"/>
                </a:lnTo>
                <a:lnTo>
                  <a:pt x="36407" y="78007"/>
                </a:lnTo>
                <a:lnTo>
                  <a:pt x="36498" y="78007"/>
                </a:lnTo>
                <a:lnTo>
                  <a:pt x="36135" y="77684"/>
                </a:lnTo>
                <a:lnTo>
                  <a:pt x="35864" y="77523"/>
                </a:lnTo>
                <a:lnTo>
                  <a:pt x="35501" y="77523"/>
                </a:lnTo>
                <a:lnTo>
                  <a:pt x="35139" y="77038"/>
                </a:lnTo>
                <a:lnTo>
                  <a:pt x="34867" y="76716"/>
                </a:lnTo>
                <a:lnTo>
                  <a:pt x="34415" y="76554"/>
                </a:lnTo>
                <a:lnTo>
                  <a:pt x="34234" y="76231"/>
                </a:lnTo>
                <a:lnTo>
                  <a:pt x="34143" y="76231"/>
                </a:lnTo>
                <a:lnTo>
                  <a:pt x="34234" y="75908"/>
                </a:lnTo>
                <a:lnTo>
                  <a:pt x="33871" y="75585"/>
                </a:lnTo>
                <a:lnTo>
                  <a:pt x="33600" y="75423"/>
                </a:lnTo>
                <a:lnTo>
                  <a:pt x="33328" y="74939"/>
                </a:lnTo>
                <a:lnTo>
                  <a:pt x="33328" y="75100"/>
                </a:lnTo>
                <a:lnTo>
                  <a:pt x="33237" y="74939"/>
                </a:lnTo>
                <a:lnTo>
                  <a:pt x="32966" y="74777"/>
                </a:lnTo>
                <a:lnTo>
                  <a:pt x="33056" y="74777"/>
                </a:lnTo>
                <a:lnTo>
                  <a:pt x="32875" y="74616"/>
                </a:lnTo>
                <a:lnTo>
                  <a:pt x="32603" y="74293"/>
                </a:lnTo>
                <a:lnTo>
                  <a:pt x="32784" y="74616"/>
                </a:lnTo>
                <a:lnTo>
                  <a:pt x="33056" y="74939"/>
                </a:lnTo>
                <a:lnTo>
                  <a:pt x="32513" y="74616"/>
                </a:lnTo>
                <a:lnTo>
                  <a:pt x="32332" y="74293"/>
                </a:lnTo>
                <a:lnTo>
                  <a:pt x="31969" y="73970"/>
                </a:lnTo>
                <a:lnTo>
                  <a:pt x="31698" y="73808"/>
                </a:lnTo>
                <a:lnTo>
                  <a:pt x="31607" y="73485"/>
                </a:lnTo>
                <a:lnTo>
                  <a:pt x="31335" y="73162"/>
                </a:lnTo>
                <a:lnTo>
                  <a:pt x="31154" y="73162"/>
                </a:lnTo>
                <a:lnTo>
                  <a:pt x="30792" y="72678"/>
                </a:lnTo>
                <a:lnTo>
                  <a:pt x="30701" y="72678"/>
                </a:lnTo>
                <a:lnTo>
                  <a:pt x="30520" y="72516"/>
                </a:lnTo>
                <a:lnTo>
                  <a:pt x="30249" y="72355"/>
                </a:lnTo>
                <a:lnTo>
                  <a:pt x="30067" y="72193"/>
                </a:lnTo>
                <a:lnTo>
                  <a:pt x="29886" y="72193"/>
                </a:lnTo>
                <a:lnTo>
                  <a:pt x="29252" y="71386"/>
                </a:lnTo>
                <a:lnTo>
                  <a:pt x="29343" y="71386"/>
                </a:lnTo>
                <a:lnTo>
                  <a:pt x="28981" y="70901"/>
                </a:lnTo>
                <a:lnTo>
                  <a:pt x="28528" y="70578"/>
                </a:lnTo>
                <a:lnTo>
                  <a:pt x="28618" y="70578"/>
                </a:lnTo>
                <a:lnTo>
                  <a:pt x="28256" y="70255"/>
                </a:lnTo>
                <a:lnTo>
                  <a:pt x="27984" y="69932"/>
                </a:lnTo>
                <a:lnTo>
                  <a:pt x="27803" y="69771"/>
                </a:lnTo>
                <a:lnTo>
                  <a:pt x="27803" y="69448"/>
                </a:lnTo>
                <a:lnTo>
                  <a:pt x="27803" y="69286"/>
                </a:lnTo>
                <a:lnTo>
                  <a:pt x="27622" y="69125"/>
                </a:lnTo>
                <a:lnTo>
                  <a:pt x="27350" y="68963"/>
                </a:lnTo>
                <a:lnTo>
                  <a:pt x="27169" y="68801"/>
                </a:lnTo>
                <a:lnTo>
                  <a:pt x="27079" y="68963"/>
                </a:lnTo>
                <a:lnTo>
                  <a:pt x="27079" y="69125"/>
                </a:lnTo>
                <a:lnTo>
                  <a:pt x="26173" y="67994"/>
                </a:lnTo>
                <a:lnTo>
                  <a:pt x="25720" y="67510"/>
                </a:lnTo>
                <a:lnTo>
                  <a:pt x="25267" y="66863"/>
                </a:lnTo>
                <a:lnTo>
                  <a:pt x="25177" y="66863"/>
                </a:lnTo>
                <a:lnTo>
                  <a:pt x="25086" y="66702"/>
                </a:lnTo>
                <a:lnTo>
                  <a:pt x="23728" y="65248"/>
                </a:lnTo>
                <a:lnTo>
                  <a:pt x="23094" y="64441"/>
                </a:lnTo>
                <a:lnTo>
                  <a:pt x="22732" y="63795"/>
                </a:lnTo>
                <a:lnTo>
                  <a:pt x="22732" y="63633"/>
                </a:lnTo>
                <a:lnTo>
                  <a:pt x="22732" y="63472"/>
                </a:lnTo>
                <a:lnTo>
                  <a:pt x="22550" y="63310"/>
                </a:lnTo>
                <a:lnTo>
                  <a:pt x="22460" y="63149"/>
                </a:lnTo>
                <a:lnTo>
                  <a:pt x="22369" y="63149"/>
                </a:lnTo>
                <a:lnTo>
                  <a:pt x="22369" y="63310"/>
                </a:lnTo>
                <a:lnTo>
                  <a:pt x="22460" y="63633"/>
                </a:lnTo>
                <a:lnTo>
                  <a:pt x="21645" y="62503"/>
                </a:lnTo>
                <a:lnTo>
                  <a:pt x="21011" y="61534"/>
                </a:lnTo>
                <a:lnTo>
                  <a:pt x="21011" y="61695"/>
                </a:lnTo>
                <a:lnTo>
                  <a:pt x="20830" y="61534"/>
                </a:lnTo>
                <a:lnTo>
                  <a:pt x="20830" y="61372"/>
                </a:lnTo>
                <a:lnTo>
                  <a:pt x="20739" y="61211"/>
                </a:lnTo>
                <a:lnTo>
                  <a:pt x="20286" y="60565"/>
                </a:lnTo>
                <a:lnTo>
                  <a:pt x="20196" y="60726"/>
                </a:lnTo>
                <a:lnTo>
                  <a:pt x="20105" y="60403"/>
                </a:lnTo>
                <a:lnTo>
                  <a:pt x="19924" y="60242"/>
                </a:lnTo>
                <a:lnTo>
                  <a:pt x="19833" y="60242"/>
                </a:lnTo>
                <a:lnTo>
                  <a:pt x="19652" y="59919"/>
                </a:lnTo>
                <a:lnTo>
                  <a:pt x="19652" y="59757"/>
                </a:lnTo>
                <a:lnTo>
                  <a:pt x="19109" y="59273"/>
                </a:lnTo>
                <a:lnTo>
                  <a:pt x="18566" y="58465"/>
                </a:lnTo>
                <a:lnTo>
                  <a:pt x="18475" y="57981"/>
                </a:lnTo>
                <a:lnTo>
                  <a:pt x="18203" y="57819"/>
                </a:lnTo>
                <a:lnTo>
                  <a:pt x="18203" y="57981"/>
                </a:lnTo>
                <a:lnTo>
                  <a:pt x="17660" y="56850"/>
                </a:lnTo>
                <a:lnTo>
                  <a:pt x="17388" y="56204"/>
                </a:lnTo>
                <a:lnTo>
                  <a:pt x="16573" y="55396"/>
                </a:lnTo>
                <a:lnTo>
                  <a:pt x="15758" y="54266"/>
                </a:lnTo>
                <a:lnTo>
                  <a:pt x="14128" y="51682"/>
                </a:lnTo>
                <a:lnTo>
                  <a:pt x="14218" y="51682"/>
                </a:lnTo>
                <a:lnTo>
                  <a:pt x="14037" y="51359"/>
                </a:lnTo>
                <a:lnTo>
                  <a:pt x="13947" y="51359"/>
                </a:lnTo>
                <a:lnTo>
                  <a:pt x="13856" y="51197"/>
                </a:lnTo>
                <a:lnTo>
                  <a:pt x="13856" y="51036"/>
                </a:lnTo>
                <a:lnTo>
                  <a:pt x="13856" y="50874"/>
                </a:lnTo>
                <a:lnTo>
                  <a:pt x="14037" y="50874"/>
                </a:lnTo>
                <a:lnTo>
                  <a:pt x="13766" y="50551"/>
                </a:lnTo>
                <a:lnTo>
                  <a:pt x="13584" y="50228"/>
                </a:lnTo>
                <a:lnTo>
                  <a:pt x="13222" y="49905"/>
                </a:lnTo>
                <a:lnTo>
                  <a:pt x="13222" y="50067"/>
                </a:lnTo>
                <a:lnTo>
                  <a:pt x="13041" y="49744"/>
                </a:lnTo>
                <a:lnTo>
                  <a:pt x="12860" y="49421"/>
                </a:lnTo>
                <a:lnTo>
                  <a:pt x="12679" y="49259"/>
                </a:lnTo>
                <a:lnTo>
                  <a:pt x="12679" y="49098"/>
                </a:lnTo>
                <a:lnTo>
                  <a:pt x="12769" y="49098"/>
                </a:lnTo>
                <a:lnTo>
                  <a:pt x="12860" y="49098"/>
                </a:lnTo>
                <a:lnTo>
                  <a:pt x="12588" y="48775"/>
                </a:lnTo>
                <a:lnTo>
                  <a:pt x="12588" y="48613"/>
                </a:lnTo>
                <a:lnTo>
                  <a:pt x="12679" y="48613"/>
                </a:lnTo>
                <a:lnTo>
                  <a:pt x="12950" y="48775"/>
                </a:lnTo>
                <a:lnTo>
                  <a:pt x="13222" y="48936"/>
                </a:lnTo>
                <a:lnTo>
                  <a:pt x="13222" y="48775"/>
                </a:lnTo>
                <a:lnTo>
                  <a:pt x="13041" y="48452"/>
                </a:lnTo>
                <a:lnTo>
                  <a:pt x="13041" y="48290"/>
                </a:lnTo>
                <a:lnTo>
                  <a:pt x="13132" y="48290"/>
                </a:lnTo>
                <a:lnTo>
                  <a:pt x="13222" y="48452"/>
                </a:lnTo>
                <a:lnTo>
                  <a:pt x="13403" y="48613"/>
                </a:lnTo>
                <a:lnTo>
                  <a:pt x="13222" y="48290"/>
                </a:lnTo>
                <a:lnTo>
                  <a:pt x="12860" y="47967"/>
                </a:lnTo>
                <a:lnTo>
                  <a:pt x="12769" y="47967"/>
                </a:lnTo>
                <a:lnTo>
                  <a:pt x="12769" y="48290"/>
                </a:lnTo>
                <a:lnTo>
                  <a:pt x="12498" y="47806"/>
                </a:lnTo>
                <a:lnTo>
                  <a:pt x="12316" y="47806"/>
                </a:lnTo>
                <a:lnTo>
                  <a:pt x="12226" y="47725"/>
                </a:lnTo>
                <a:lnTo>
                  <a:pt x="12135" y="47644"/>
                </a:lnTo>
                <a:lnTo>
                  <a:pt x="11864" y="47321"/>
                </a:lnTo>
                <a:lnTo>
                  <a:pt x="11864" y="47160"/>
                </a:lnTo>
                <a:lnTo>
                  <a:pt x="11954" y="47321"/>
                </a:lnTo>
                <a:lnTo>
                  <a:pt x="12045" y="47483"/>
                </a:lnTo>
                <a:lnTo>
                  <a:pt x="12226" y="47644"/>
                </a:lnTo>
                <a:lnTo>
                  <a:pt x="12135" y="47321"/>
                </a:lnTo>
                <a:lnTo>
                  <a:pt x="11954" y="46998"/>
                </a:lnTo>
                <a:lnTo>
                  <a:pt x="11592" y="46514"/>
                </a:lnTo>
                <a:lnTo>
                  <a:pt x="11683" y="46675"/>
                </a:lnTo>
                <a:lnTo>
                  <a:pt x="11592" y="46836"/>
                </a:lnTo>
                <a:lnTo>
                  <a:pt x="11320" y="46513"/>
                </a:lnTo>
                <a:lnTo>
                  <a:pt x="11320" y="46352"/>
                </a:lnTo>
                <a:lnTo>
                  <a:pt x="11411" y="46352"/>
                </a:lnTo>
                <a:lnTo>
                  <a:pt x="11230" y="46029"/>
                </a:lnTo>
                <a:lnTo>
                  <a:pt x="10958" y="45868"/>
                </a:lnTo>
                <a:lnTo>
                  <a:pt x="11049" y="46029"/>
                </a:lnTo>
                <a:lnTo>
                  <a:pt x="10867" y="45867"/>
                </a:lnTo>
                <a:lnTo>
                  <a:pt x="10686" y="45706"/>
                </a:lnTo>
                <a:lnTo>
                  <a:pt x="10596" y="45383"/>
                </a:lnTo>
                <a:lnTo>
                  <a:pt x="10415" y="45060"/>
                </a:lnTo>
                <a:lnTo>
                  <a:pt x="10505" y="44898"/>
                </a:lnTo>
                <a:lnTo>
                  <a:pt x="10686" y="45060"/>
                </a:lnTo>
                <a:lnTo>
                  <a:pt x="10777" y="45060"/>
                </a:lnTo>
                <a:lnTo>
                  <a:pt x="10686" y="44575"/>
                </a:lnTo>
                <a:lnTo>
                  <a:pt x="10596" y="44575"/>
                </a:lnTo>
                <a:lnTo>
                  <a:pt x="10324" y="44414"/>
                </a:lnTo>
                <a:lnTo>
                  <a:pt x="10233" y="44252"/>
                </a:lnTo>
                <a:lnTo>
                  <a:pt x="10143" y="44253"/>
                </a:lnTo>
                <a:lnTo>
                  <a:pt x="10143" y="44414"/>
                </a:lnTo>
                <a:lnTo>
                  <a:pt x="10143" y="44091"/>
                </a:lnTo>
                <a:lnTo>
                  <a:pt x="10233" y="44091"/>
                </a:lnTo>
                <a:lnTo>
                  <a:pt x="10052" y="43768"/>
                </a:lnTo>
                <a:lnTo>
                  <a:pt x="9871" y="43445"/>
                </a:lnTo>
                <a:lnTo>
                  <a:pt x="9690" y="43283"/>
                </a:lnTo>
                <a:lnTo>
                  <a:pt x="9690" y="42960"/>
                </a:lnTo>
                <a:lnTo>
                  <a:pt x="9509" y="42960"/>
                </a:lnTo>
                <a:lnTo>
                  <a:pt x="9418" y="42314"/>
                </a:lnTo>
                <a:lnTo>
                  <a:pt x="8966" y="41668"/>
                </a:lnTo>
                <a:lnTo>
                  <a:pt x="8875" y="41345"/>
                </a:lnTo>
                <a:lnTo>
                  <a:pt x="8784" y="41184"/>
                </a:lnTo>
                <a:lnTo>
                  <a:pt x="8875" y="41022"/>
                </a:lnTo>
                <a:lnTo>
                  <a:pt x="8603" y="40538"/>
                </a:lnTo>
                <a:lnTo>
                  <a:pt x="8513" y="40376"/>
                </a:lnTo>
                <a:lnTo>
                  <a:pt x="8422" y="40538"/>
                </a:lnTo>
                <a:lnTo>
                  <a:pt x="8603" y="40861"/>
                </a:lnTo>
                <a:lnTo>
                  <a:pt x="8694" y="41184"/>
                </a:lnTo>
                <a:lnTo>
                  <a:pt x="8603" y="41022"/>
                </a:lnTo>
                <a:lnTo>
                  <a:pt x="8241" y="40538"/>
                </a:lnTo>
                <a:lnTo>
                  <a:pt x="8332" y="40376"/>
                </a:lnTo>
                <a:lnTo>
                  <a:pt x="8150" y="40053"/>
                </a:lnTo>
                <a:lnTo>
                  <a:pt x="7969" y="39730"/>
                </a:lnTo>
                <a:lnTo>
                  <a:pt x="7969" y="39569"/>
                </a:lnTo>
                <a:lnTo>
                  <a:pt x="7788" y="39407"/>
                </a:lnTo>
                <a:lnTo>
                  <a:pt x="7698" y="39084"/>
                </a:lnTo>
                <a:lnTo>
                  <a:pt x="7698" y="38923"/>
                </a:lnTo>
                <a:lnTo>
                  <a:pt x="7698" y="38761"/>
                </a:lnTo>
                <a:lnTo>
                  <a:pt x="7516" y="38438"/>
                </a:lnTo>
                <a:lnTo>
                  <a:pt x="7879" y="38923"/>
                </a:lnTo>
                <a:lnTo>
                  <a:pt x="7698" y="38600"/>
                </a:lnTo>
                <a:lnTo>
                  <a:pt x="7607" y="38115"/>
                </a:lnTo>
                <a:lnTo>
                  <a:pt x="7154" y="37792"/>
                </a:lnTo>
                <a:lnTo>
                  <a:pt x="7064" y="37631"/>
                </a:lnTo>
                <a:lnTo>
                  <a:pt x="6973" y="37469"/>
                </a:lnTo>
                <a:lnTo>
                  <a:pt x="6973" y="37308"/>
                </a:lnTo>
                <a:lnTo>
                  <a:pt x="6883" y="37146"/>
                </a:lnTo>
                <a:lnTo>
                  <a:pt x="7154" y="37631"/>
                </a:lnTo>
                <a:lnTo>
                  <a:pt x="7154" y="37308"/>
                </a:lnTo>
                <a:lnTo>
                  <a:pt x="6883" y="36500"/>
                </a:lnTo>
                <a:lnTo>
                  <a:pt x="6611" y="36177"/>
                </a:lnTo>
                <a:lnTo>
                  <a:pt x="6520" y="36177"/>
                </a:lnTo>
                <a:lnTo>
                  <a:pt x="6430" y="36015"/>
                </a:lnTo>
                <a:lnTo>
                  <a:pt x="6430" y="35854"/>
                </a:lnTo>
                <a:lnTo>
                  <a:pt x="6520" y="35854"/>
                </a:lnTo>
                <a:lnTo>
                  <a:pt x="6430" y="35531"/>
                </a:lnTo>
                <a:lnTo>
                  <a:pt x="6339" y="35531"/>
                </a:lnTo>
                <a:lnTo>
                  <a:pt x="6339" y="35693"/>
                </a:lnTo>
                <a:lnTo>
                  <a:pt x="6249" y="35531"/>
                </a:lnTo>
                <a:lnTo>
                  <a:pt x="5886" y="33754"/>
                </a:lnTo>
                <a:lnTo>
                  <a:pt x="6249" y="34239"/>
                </a:lnTo>
                <a:lnTo>
                  <a:pt x="6067" y="33916"/>
                </a:lnTo>
                <a:lnTo>
                  <a:pt x="6249" y="33916"/>
                </a:lnTo>
                <a:lnTo>
                  <a:pt x="6249" y="33754"/>
                </a:lnTo>
                <a:lnTo>
                  <a:pt x="6249" y="33593"/>
                </a:lnTo>
                <a:lnTo>
                  <a:pt x="6339" y="33593"/>
                </a:lnTo>
                <a:lnTo>
                  <a:pt x="6158" y="33270"/>
                </a:lnTo>
                <a:lnTo>
                  <a:pt x="5977" y="32785"/>
                </a:lnTo>
                <a:lnTo>
                  <a:pt x="5977" y="33108"/>
                </a:lnTo>
                <a:lnTo>
                  <a:pt x="5886" y="33108"/>
                </a:lnTo>
                <a:lnTo>
                  <a:pt x="5705" y="32947"/>
                </a:lnTo>
                <a:lnTo>
                  <a:pt x="5433" y="32624"/>
                </a:lnTo>
                <a:lnTo>
                  <a:pt x="5343" y="32462"/>
                </a:lnTo>
                <a:lnTo>
                  <a:pt x="5252" y="32624"/>
                </a:lnTo>
                <a:lnTo>
                  <a:pt x="5071" y="31978"/>
                </a:lnTo>
                <a:lnTo>
                  <a:pt x="5071" y="31493"/>
                </a:lnTo>
                <a:lnTo>
                  <a:pt x="5071" y="31170"/>
                </a:lnTo>
                <a:lnTo>
                  <a:pt x="4800" y="30524"/>
                </a:lnTo>
                <a:lnTo>
                  <a:pt x="4800" y="30201"/>
                </a:lnTo>
                <a:lnTo>
                  <a:pt x="4800" y="30040"/>
                </a:lnTo>
                <a:lnTo>
                  <a:pt x="4709" y="29555"/>
                </a:lnTo>
                <a:lnTo>
                  <a:pt x="4528" y="28909"/>
                </a:lnTo>
                <a:lnTo>
                  <a:pt x="4347" y="28748"/>
                </a:lnTo>
                <a:lnTo>
                  <a:pt x="4347" y="28909"/>
                </a:lnTo>
                <a:lnTo>
                  <a:pt x="4347" y="29071"/>
                </a:lnTo>
                <a:lnTo>
                  <a:pt x="4437" y="29232"/>
                </a:lnTo>
                <a:lnTo>
                  <a:pt x="4347" y="29232"/>
                </a:lnTo>
                <a:lnTo>
                  <a:pt x="4075" y="28263"/>
                </a:lnTo>
                <a:lnTo>
                  <a:pt x="3984" y="28102"/>
                </a:lnTo>
                <a:lnTo>
                  <a:pt x="3894" y="27779"/>
                </a:lnTo>
                <a:lnTo>
                  <a:pt x="3984" y="28425"/>
                </a:lnTo>
                <a:lnTo>
                  <a:pt x="3894" y="28748"/>
                </a:lnTo>
                <a:lnTo>
                  <a:pt x="3713" y="28102"/>
                </a:lnTo>
                <a:lnTo>
                  <a:pt x="3803" y="28102"/>
                </a:lnTo>
                <a:lnTo>
                  <a:pt x="3622" y="27617"/>
                </a:lnTo>
                <a:lnTo>
                  <a:pt x="3532" y="27456"/>
                </a:lnTo>
                <a:lnTo>
                  <a:pt x="3441" y="27294"/>
                </a:lnTo>
                <a:lnTo>
                  <a:pt x="3260" y="26810"/>
                </a:lnTo>
                <a:lnTo>
                  <a:pt x="3260" y="26325"/>
                </a:lnTo>
                <a:lnTo>
                  <a:pt x="3441" y="26648"/>
                </a:lnTo>
                <a:lnTo>
                  <a:pt x="3532" y="27133"/>
                </a:lnTo>
                <a:lnTo>
                  <a:pt x="3713" y="27456"/>
                </a:lnTo>
                <a:lnTo>
                  <a:pt x="3803" y="27456"/>
                </a:lnTo>
                <a:lnTo>
                  <a:pt x="3532" y="26648"/>
                </a:lnTo>
                <a:lnTo>
                  <a:pt x="3441" y="26433"/>
                </a:lnTo>
                <a:lnTo>
                  <a:pt x="3441" y="25841"/>
                </a:lnTo>
                <a:lnTo>
                  <a:pt x="3350" y="25518"/>
                </a:lnTo>
                <a:lnTo>
                  <a:pt x="3260" y="25195"/>
                </a:lnTo>
                <a:lnTo>
                  <a:pt x="3441" y="25518"/>
                </a:lnTo>
                <a:lnTo>
                  <a:pt x="3350" y="24871"/>
                </a:lnTo>
                <a:lnTo>
                  <a:pt x="3350" y="24548"/>
                </a:lnTo>
                <a:lnTo>
                  <a:pt x="3441" y="24226"/>
                </a:lnTo>
                <a:lnTo>
                  <a:pt x="3260" y="23741"/>
                </a:lnTo>
                <a:lnTo>
                  <a:pt x="3169" y="23741"/>
                </a:lnTo>
                <a:lnTo>
                  <a:pt x="3169" y="23902"/>
                </a:lnTo>
                <a:lnTo>
                  <a:pt x="3079" y="24064"/>
                </a:lnTo>
                <a:lnTo>
                  <a:pt x="2717" y="22610"/>
                </a:lnTo>
                <a:lnTo>
                  <a:pt x="2354" y="21641"/>
                </a:lnTo>
                <a:lnTo>
                  <a:pt x="2354" y="21480"/>
                </a:lnTo>
                <a:lnTo>
                  <a:pt x="2445" y="21318"/>
                </a:lnTo>
                <a:lnTo>
                  <a:pt x="2626" y="21641"/>
                </a:lnTo>
                <a:lnTo>
                  <a:pt x="2173" y="19865"/>
                </a:lnTo>
                <a:lnTo>
                  <a:pt x="1811" y="18088"/>
                </a:lnTo>
                <a:lnTo>
                  <a:pt x="1811" y="18250"/>
                </a:lnTo>
                <a:lnTo>
                  <a:pt x="1720" y="18250"/>
                </a:lnTo>
                <a:lnTo>
                  <a:pt x="1630" y="17765"/>
                </a:lnTo>
                <a:lnTo>
                  <a:pt x="1539" y="17281"/>
                </a:lnTo>
                <a:lnTo>
                  <a:pt x="1539" y="17119"/>
                </a:lnTo>
                <a:lnTo>
                  <a:pt x="1630" y="17119"/>
                </a:lnTo>
                <a:lnTo>
                  <a:pt x="1539" y="16796"/>
                </a:lnTo>
                <a:lnTo>
                  <a:pt x="1630" y="16635"/>
                </a:lnTo>
                <a:lnTo>
                  <a:pt x="1630" y="16312"/>
                </a:lnTo>
                <a:lnTo>
                  <a:pt x="1267" y="15020"/>
                </a:lnTo>
                <a:lnTo>
                  <a:pt x="996" y="13728"/>
                </a:lnTo>
                <a:lnTo>
                  <a:pt x="905" y="12597"/>
                </a:lnTo>
                <a:lnTo>
                  <a:pt x="724" y="11628"/>
                </a:lnTo>
                <a:lnTo>
                  <a:pt x="452" y="9690"/>
                </a:lnTo>
                <a:lnTo>
                  <a:pt x="452" y="9367"/>
                </a:lnTo>
                <a:lnTo>
                  <a:pt x="543" y="9205"/>
                </a:lnTo>
                <a:lnTo>
                  <a:pt x="633" y="9205"/>
                </a:lnTo>
                <a:lnTo>
                  <a:pt x="633" y="8882"/>
                </a:lnTo>
                <a:lnTo>
                  <a:pt x="543" y="8559"/>
                </a:lnTo>
                <a:lnTo>
                  <a:pt x="543" y="8721"/>
                </a:lnTo>
                <a:lnTo>
                  <a:pt x="452" y="8721"/>
                </a:lnTo>
                <a:lnTo>
                  <a:pt x="452" y="8398"/>
                </a:lnTo>
                <a:lnTo>
                  <a:pt x="452" y="7429"/>
                </a:lnTo>
                <a:lnTo>
                  <a:pt x="362" y="6621"/>
                </a:lnTo>
                <a:lnTo>
                  <a:pt x="271" y="5975"/>
                </a:lnTo>
                <a:lnTo>
                  <a:pt x="362" y="5975"/>
                </a:lnTo>
                <a:lnTo>
                  <a:pt x="452" y="6137"/>
                </a:lnTo>
                <a:lnTo>
                  <a:pt x="452" y="5652"/>
                </a:lnTo>
                <a:lnTo>
                  <a:pt x="362" y="5168"/>
                </a:lnTo>
                <a:lnTo>
                  <a:pt x="271" y="4037"/>
                </a:lnTo>
                <a:lnTo>
                  <a:pt x="181" y="4522"/>
                </a:lnTo>
                <a:lnTo>
                  <a:pt x="90" y="3714"/>
                </a:lnTo>
                <a:lnTo>
                  <a:pt x="90" y="2907"/>
                </a:lnTo>
                <a:lnTo>
                  <a:pt x="0" y="1453"/>
                </a:lnTo>
                <a:lnTo>
                  <a:pt x="90" y="1453"/>
                </a:lnTo>
                <a:lnTo>
                  <a:pt x="90" y="807"/>
                </a:lnTo>
                <a:close/>
                <a:moveTo>
                  <a:pt x="90" y="0"/>
                </a:moveTo>
                <a:lnTo>
                  <a:pt x="181" y="484"/>
                </a:lnTo>
                <a:lnTo>
                  <a:pt x="175" y="5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" name="Shape 53"/>
          <p:cNvSpPr/>
          <p:nvPr/>
        </p:nvSpPr>
        <p:spPr>
          <a:xfrm rot="9377604">
            <a:off x="3925861" y="3316840"/>
            <a:ext cx="1288495" cy="722529"/>
          </a:xfrm>
          <a:custGeom>
            <a:pathLst>
              <a:path extrusionOk="0" h="120000" w="120000">
                <a:moveTo>
                  <a:pt x="175" y="504"/>
                </a:moveTo>
                <a:lnTo>
                  <a:pt x="90" y="0"/>
                </a:lnTo>
                <a:lnTo>
                  <a:pt x="181" y="484"/>
                </a:lnTo>
                <a:close/>
                <a:moveTo>
                  <a:pt x="452" y="3068"/>
                </a:moveTo>
                <a:lnTo>
                  <a:pt x="434" y="3003"/>
                </a:lnTo>
                <a:lnTo>
                  <a:pt x="362" y="2422"/>
                </a:lnTo>
                <a:lnTo>
                  <a:pt x="452" y="2584"/>
                </a:lnTo>
                <a:close/>
                <a:moveTo>
                  <a:pt x="543" y="3876"/>
                </a:moveTo>
                <a:lnTo>
                  <a:pt x="526" y="3744"/>
                </a:lnTo>
                <a:lnTo>
                  <a:pt x="543" y="3714"/>
                </a:lnTo>
                <a:close/>
                <a:moveTo>
                  <a:pt x="1449" y="18411"/>
                </a:moveTo>
                <a:lnTo>
                  <a:pt x="1358" y="18088"/>
                </a:lnTo>
                <a:lnTo>
                  <a:pt x="1449" y="18088"/>
                </a:lnTo>
                <a:lnTo>
                  <a:pt x="1448" y="17765"/>
                </a:lnTo>
                <a:lnTo>
                  <a:pt x="1358" y="17442"/>
                </a:lnTo>
                <a:lnTo>
                  <a:pt x="1358" y="17119"/>
                </a:lnTo>
                <a:lnTo>
                  <a:pt x="1267" y="16796"/>
                </a:lnTo>
                <a:lnTo>
                  <a:pt x="1448" y="17281"/>
                </a:lnTo>
                <a:lnTo>
                  <a:pt x="1539" y="17281"/>
                </a:lnTo>
                <a:lnTo>
                  <a:pt x="1448" y="17442"/>
                </a:lnTo>
                <a:lnTo>
                  <a:pt x="1539" y="18250"/>
                </a:lnTo>
                <a:lnTo>
                  <a:pt x="1539" y="18411"/>
                </a:lnTo>
                <a:close/>
                <a:moveTo>
                  <a:pt x="3260" y="25195"/>
                </a:moveTo>
                <a:lnTo>
                  <a:pt x="3169" y="24872"/>
                </a:lnTo>
                <a:lnTo>
                  <a:pt x="3079" y="24710"/>
                </a:lnTo>
                <a:lnTo>
                  <a:pt x="2988" y="24872"/>
                </a:lnTo>
                <a:lnTo>
                  <a:pt x="2354" y="22772"/>
                </a:lnTo>
                <a:lnTo>
                  <a:pt x="2445" y="22772"/>
                </a:lnTo>
                <a:lnTo>
                  <a:pt x="2354" y="22610"/>
                </a:lnTo>
                <a:lnTo>
                  <a:pt x="2354" y="22126"/>
                </a:lnTo>
                <a:lnTo>
                  <a:pt x="2626" y="23418"/>
                </a:lnTo>
                <a:lnTo>
                  <a:pt x="2807" y="24064"/>
                </a:lnTo>
                <a:lnTo>
                  <a:pt x="3079" y="24549"/>
                </a:lnTo>
                <a:lnTo>
                  <a:pt x="3079" y="24387"/>
                </a:lnTo>
                <a:lnTo>
                  <a:pt x="3169" y="24710"/>
                </a:lnTo>
                <a:close/>
                <a:moveTo>
                  <a:pt x="3260" y="25195"/>
                </a:moveTo>
                <a:lnTo>
                  <a:pt x="3260" y="25195"/>
                </a:lnTo>
                <a:lnTo>
                  <a:pt x="3260" y="25195"/>
                </a:lnTo>
                <a:close/>
                <a:moveTo>
                  <a:pt x="3441" y="26487"/>
                </a:moveTo>
                <a:lnTo>
                  <a:pt x="3260" y="26002"/>
                </a:lnTo>
                <a:lnTo>
                  <a:pt x="3441" y="26433"/>
                </a:lnTo>
                <a:close/>
                <a:moveTo>
                  <a:pt x="4618" y="30686"/>
                </a:moveTo>
                <a:lnTo>
                  <a:pt x="4528" y="30524"/>
                </a:lnTo>
                <a:lnTo>
                  <a:pt x="4347" y="30363"/>
                </a:lnTo>
                <a:lnTo>
                  <a:pt x="4256" y="29878"/>
                </a:lnTo>
                <a:lnTo>
                  <a:pt x="4347" y="29878"/>
                </a:lnTo>
                <a:lnTo>
                  <a:pt x="4347" y="29717"/>
                </a:lnTo>
                <a:lnTo>
                  <a:pt x="4437" y="29555"/>
                </a:lnTo>
                <a:lnTo>
                  <a:pt x="4618" y="29717"/>
                </a:lnTo>
                <a:lnTo>
                  <a:pt x="4618" y="30040"/>
                </a:lnTo>
                <a:lnTo>
                  <a:pt x="4799" y="30524"/>
                </a:lnTo>
                <a:lnTo>
                  <a:pt x="4709" y="30686"/>
                </a:lnTo>
                <a:close/>
                <a:moveTo>
                  <a:pt x="6611" y="36339"/>
                </a:moveTo>
                <a:lnTo>
                  <a:pt x="6520" y="36177"/>
                </a:lnTo>
                <a:lnTo>
                  <a:pt x="6520" y="36177"/>
                </a:lnTo>
                <a:close/>
                <a:moveTo>
                  <a:pt x="91109" y="103041"/>
                </a:moveTo>
                <a:lnTo>
                  <a:pt x="91199" y="103041"/>
                </a:lnTo>
                <a:lnTo>
                  <a:pt x="91191" y="103056"/>
                </a:lnTo>
                <a:close/>
                <a:moveTo>
                  <a:pt x="8784" y="41507"/>
                </a:moveTo>
                <a:lnTo>
                  <a:pt x="8694" y="41184"/>
                </a:lnTo>
                <a:lnTo>
                  <a:pt x="8784" y="41345"/>
                </a:lnTo>
                <a:close/>
                <a:moveTo>
                  <a:pt x="105962" y="119838"/>
                </a:moveTo>
                <a:lnTo>
                  <a:pt x="105237" y="118708"/>
                </a:lnTo>
                <a:lnTo>
                  <a:pt x="105962" y="117738"/>
                </a:lnTo>
                <a:lnTo>
                  <a:pt x="106777" y="116770"/>
                </a:lnTo>
                <a:lnTo>
                  <a:pt x="107683" y="115639"/>
                </a:lnTo>
                <a:lnTo>
                  <a:pt x="108860" y="114670"/>
                </a:lnTo>
                <a:lnTo>
                  <a:pt x="112664" y="111117"/>
                </a:lnTo>
                <a:lnTo>
                  <a:pt x="113660" y="109986"/>
                </a:lnTo>
                <a:lnTo>
                  <a:pt x="114475" y="108856"/>
                </a:lnTo>
                <a:lnTo>
                  <a:pt x="115290" y="107564"/>
                </a:lnTo>
                <a:lnTo>
                  <a:pt x="115833" y="106272"/>
                </a:lnTo>
                <a:lnTo>
                  <a:pt x="115833" y="106271"/>
                </a:lnTo>
                <a:lnTo>
                  <a:pt x="116015" y="106110"/>
                </a:lnTo>
                <a:lnTo>
                  <a:pt x="115788" y="106110"/>
                </a:lnTo>
                <a:lnTo>
                  <a:pt x="115743" y="105949"/>
                </a:lnTo>
                <a:lnTo>
                  <a:pt x="115562" y="105625"/>
                </a:lnTo>
                <a:lnTo>
                  <a:pt x="115290" y="105302"/>
                </a:lnTo>
                <a:lnTo>
                  <a:pt x="114203" y="104656"/>
                </a:lnTo>
                <a:lnTo>
                  <a:pt x="112483" y="103849"/>
                </a:lnTo>
                <a:lnTo>
                  <a:pt x="110128" y="103041"/>
                </a:lnTo>
                <a:lnTo>
                  <a:pt x="103698" y="100942"/>
                </a:lnTo>
                <a:lnTo>
                  <a:pt x="100075" y="99650"/>
                </a:lnTo>
                <a:lnTo>
                  <a:pt x="98807" y="99004"/>
                </a:lnTo>
                <a:lnTo>
                  <a:pt x="97630" y="98358"/>
                </a:lnTo>
                <a:lnTo>
                  <a:pt x="96543" y="97550"/>
                </a:lnTo>
                <a:lnTo>
                  <a:pt x="95728" y="96904"/>
                </a:lnTo>
                <a:lnTo>
                  <a:pt x="95003" y="96258"/>
                </a:lnTo>
                <a:lnTo>
                  <a:pt x="94460" y="95451"/>
                </a:lnTo>
                <a:lnTo>
                  <a:pt x="94007" y="94643"/>
                </a:lnTo>
                <a:lnTo>
                  <a:pt x="93735" y="93835"/>
                </a:lnTo>
                <a:lnTo>
                  <a:pt x="93373" y="92059"/>
                </a:lnTo>
                <a:lnTo>
                  <a:pt x="95999" y="94158"/>
                </a:lnTo>
                <a:lnTo>
                  <a:pt x="98626" y="95935"/>
                </a:lnTo>
                <a:lnTo>
                  <a:pt x="101252" y="97550"/>
                </a:lnTo>
                <a:lnTo>
                  <a:pt x="103969" y="99004"/>
                </a:lnTo>
                <a:lnTo>
                  <a:pt x="106686" y="100134"/>
                </a:lnTo>
                <a:lnTo>
                  <a:pt x="109403" y="101265"/>
                </a:lnTo>
                <a:lnTo>
                  <a:pt x="112211" y="102072"/>
                </a:lnTo>
                <a:lnTo>
                  <a:pt x="114928" y="102718"/>
                </a:lnTo>
                <a:lnTo>
                  <a:pt x="116286" y="102718"/>
                </a:lnTo>
                <a:lnTo>
                  <a:pt x="117373" y="102880"/>
                </a:lnTo>
                <a:lnTo>
                  <a:pt x="118279" y="103041"/>
                </a:lnTo>
                <a:lnTo>
                  <a:pt x="119003" y="103364"/>
                </a:lnTo>
                <a:lnTo>
                  <a:pt x="119547" y="103849"/>
                </a:lnTo>
                <a:lnTo>
                  <a:pt x="119728" y="104333"/>
                </a:lnTo>
                <a:lnTo>
                  <a:pt x="119909" y="104656"/>
                </a:lnTo>
                <a:lnTo>
                  <a:pt x="120000" y="105302"/>
                </a:lnTo>
                <a:lnTo>
                  <a:pt x="119909" y="105949"/>
                </a:lnTo>
                <a:lnTo>
                  <a:pt x="119728" y="106756"/>
                </a:lnTo>
                <a:lnTo>
                  <a:pt x="119456" y="107402"/>
                </a:lnTo>
                <a:lnTo>
                  <a:pt x="119003" y="108048"/>
                </a:lnTo>
                <a:lnTo>
                  <a:pt x="118460" y="108694"/>
                </a:lnTo>
                <a:lnTo>
                  <a:pt x="117735" y="109340"/>
                </a:lnTo>
                <a:lnTo>
                  <a:pt x="116920" y="109986"/>
                </a:lnTo>
                <a:lnTo>
                  <a:pt x="115109" y="111278"/>
                </a:lnTo>
                <a:lnTo>
                  <a:pt x="113207" y="112409"/>
                </a:lnTo>
                <a:lnTo>
                  <a:pt x="112483" y="113055"/>
                </a:lnTo>
                <a:lnTo>
                  <a:pt x="111667" y="113862"/>
                </a:lnTo>
                <a:lnTo>
                  <a:pt x="109856" y="115962"/>
                </a:lnTo>
                <a:lnTo>
                  <a:pt x="106777" y="120000"/>
                </a:lnTo>
                <a:lnTo>
                  <a:pt x="106233" y="120000"/>
                </a:lnTo>
                <a:close/>
                <a:moveTo>
                  <a:pt x="84679" y="103364"/>
                </a:moveTo>
                <a:lnTo>
                  <a:pt x="84679" y="103364"/>
                </a:lnTo>
                <a:lnTo>
                  <a:pt x="84700" y="103364"/>
                </a:lnTo>
                <a:close/>
                <a:moveTo>
                  <a:pt x="84588" y="103526"/>
                </a:moveTo>
                <a:lnTo>
                  <a:pt x="84588" y="103364"/>
                </a:lnTo>
                <a:lnTo>
                  <a:pt x="84679" y="103364"/>
                </a:lnTo>
                <a:close/>
                <a:moveTo>
                  <a:pt x="13222" y="50067"/>
                </a:moveTo>
                <a:lnTo>
                  <a:pt x="13222" y="50067"/>
                </a:lnTo>
                <a:lnTo>
                  <a:pt x="13222" y="50067"/>
                </a:lnTo>
                <a:close/>
                <a:moveTo>
                  <a:pt x="13313" y="50228"/>
                </a:moveTo>
                <a:lnTo>
                  <a:pt x="13222" y="50067"/>
                </a:lnTo>
                <a:lnTo>
                  <a:pt x="13313" y="50067"/>
                </a:lnTo>
                <a:close/>
                <a:moveTo>
                  <a:pt x="22732" y="61211"/>
                </a:moveTo>
                <a:lnTo>
                  <a:pt x="22518" y="60945"/>
                </a:lnTo>
                <a:lnTo>
                  <a:pt x="22550" y="60888"/>
                </a:lnTo>
                <a:close/>
                <a:moveTo>
                  <a:pt x="59773" y="93997"/>
                </a:moveTo>
                <a:lnTo>
                  <a:pt x="59773" y="93997"/>
                </a:lnTo>
                <a:lnTo>
                  <a:pt x="60045" y="93997"/>
                </a:lnTo>
                <a:lnTo>
                  <a:pt x="59864" y="93997"/>
                </a:lnTo>
                <a:close/>
                <a:moveTo>
                  <a:pt x="42746" y="81237"/>
                </a:moveTo>
                <a:lnTo>
                  <a:pt x="42565" y="81076"/>
                </a:lnTo>
                <a:lnTo>
                  <a:pt x="42747" y="81238"/>
                </a:lnTo>
                <a:close/>
                <a:moveTo>
                  <a:pt x="31064" y="73324"/>
                </a:moveTo>
                <a:lnTo>
                  <a:pt x="30882" y="73001"/>
                </a:lnTo>
                <a:lnTo>
                  <a:pt x="31154" y="73162"/>
                </a:lnTo>
                <a:lnTo>
                  <a:pt x="31154" y="73324"/>
                </a:lnTo>
                <a:close/>
                <a:moveTo>
                  <a:pt x="31607" y="73808"/>
                </a:moveTo>
                <a:lnTo>
                  <a:pt x="31426" y="73485"/>
                </a:lnTo>
                <a:lnTo>
                  <a:pt x="31516" y="73647"/>
                </a:lnTo>
                <a:lnTo>
                  <a:pt x="31698" y="73808"/>
                </a:lnTo>
                <a:close/>
                <a:moveTo>
                  <a:pt x="41750" y="82853"/>
                </a:moveTo>
                <a:lnTo>
                  <a:pt x="41479" y="82368"/>
                </a:lnTo>
                <a:lnTo>
                  <a:pt x="41750" y="82530"/>
                </a:lnTo>
                <a:lnTo>
                  <a:pt x="41841" y="82530"/>
                </a:lnTo>
                <a:lnTo>
                  <a:pt x="41750" y="82368"/>
                </a:lnTo>
                <a:lnTo>
                  <a:pt x="41479" y="82045"/>
                </a:lnTo>
                <a:lnTo>
                  <a:pt x="41207" y="81884"/>
                </a:lnTo>
                <a:lnTo>
                  <a:pt x="40935" y="81722"/>
                </a:lnTo>
                <a:lnTo>
                  <a:pt x="40573" y="81561"/>
                </a:lnTo>
                <a:lnTo>
                  <a:pt x="40664" y="81884"/>
                </a:lnTo>
                <a:lnTo>
                  <a:pt x="40392" y="81561"/>
                </a:lnTo>
                <a:lnTo>
                  <a:pt x="40211" y="81399"/>
                </a:lnTo>
                <a:lnTo>
                  <a:pt x="39939" y="81399"/>
                </a:lnTo>
                <a:lnTo>
                  <a:pt x="39939" y="81238"/>
                </a:lnTo>
                <a:lnTo>
                  <a:pt x="39577" y="80915"/>
                </a:lnTo>
                <a:lnTo>
                  <a:pt x="39396" y="80753"/>
                </a:lnTo>
                <a:lnTo>
                  <a:pt x="39305" y="80915"/>
                </a:lnTo>
                <a:lnTo>
                  <a:pt x="38671" y="80269"/>
                </a:lnTo>
                <a:lnTo>
                  <a:pt x="37947" y="79623"/>
                </a:lnTo>
                <a:lnTo>
                  <a:pt x="37313" y="78977"/>
                </a:lnTo>
                <a:lnTo>
                  <a:pt x="37041" y="78654"/>
                </a:lnTo>
                <a:lnTo>
                  <a:pt x="36860" y="78331"/>
                </a:lnTo>
                <a:lnTo>
                  <a:pt x="36588" y="78169"/>
                </a:lnTo>
                <a:lnTo>
                  <a:pt x="36498" y="78169"/>
                </a:lnTo>
                <a:lnTo>
                  <a:pt x="36588" y="78331"/>
                </a:lnTo>
                <a:lnTo>
                  <a:pt x="36679" y="78331"/>
                </a:lnTo>
                <a:lnTo>
                  <a:pt x="36860" y="78492"/>
                </a:lnTo>
                <a:lnTo>
                  <a:pt x="36679" y="78492"/>
                </a:lnTo>
                <a:lnTo>
                  <a:pt x="36407" y="78169"/>
                </a:lnTo>
                <a:lnTo>
                  <a:pt x="36407" y="78007"/>
                </a:lnTo>
                <a:lnTo>
                  <a:pt x="36498" y="78007"/>
                </a:lnTo>
                <a:lnTo>
                  <a:pt x="36135" y="77684"/>
                </a:lnTo>
                <a:lnTo>
                  <a:pt x="35864" y="77523"/>
                </a:lnTo>
                <a:lnTo>
                  <a:pt x="35501" y="77523"/>
                </a:lnTo>
                <a:lnTo>
                  <a:pt x="35139" y="77038"/>
                </a:lnTo>
                <a:lnTo>
                  <a:pt x="34867" y="76716"/>
                </a:lnTo>
                <a:lnTo>
                  <a:pt x="34415" y="76554"/>
                </a:lnTo>
                <a:lnTo>
                  <a:pt x="34233" y="76231"/>
                </a:lnTo>
                <a:lnTo>
                  <a:pt x="34143" y="76231"/>
                </a:lnTo>
                <a:lnTo>
                  <a:pt x="34233" y="75908"/>
                </a:lnTo>
                <a:lnTo>
                  <a:pt x="33871" y="75585"/>
                </a:lnTo>
                <a:lnTo>
                  <a:pt x="33599" y="75423"/>
                </a:lnTo>
                <a:lnTo>
                  <a:pt x="33328" y="74939"/>
                </a:lnTo>
                <a:lnTo>
                  <a:pt x="33328" y="75100"/>
                </a:lnTo>
                <a:lnTo>
                  <a:pt x="33237" y="74939"/>
                </a:lnTo>
                <a:lnTo>
                  <a:pt x="32965" y="74777"/>
                </a:lnTo>
                <a:lnTo>
                  <a:pt x="33056" y="74777"/>
                </a:lnTo>
                <a:lnTo>
                  <a:pt x="32875" y="74616"/>
                </a:lnTo>
                <a:lnTo>
                  <a:pt x="32603" y="74293"/>
                </a:lnTo>
                <a:lnTo>
                  <a:pt x="32784" y="74616"/>
                </a:lnTo>
                <a:lnTo>
                  <a:pt x="33056" y="74939"/>
                </a:lnTo>
                <a:lnTo>
                  <a:pt x="32513" y="74616"/>
                </a:lnTo>
                <a:lnTo>
                  <a:pt x="32332" y="74293"/>
                </a:lnTo>
                <a:lnTo>
                  <a:pt x="31969" y="73970"/>
                </a:lnTo>
                <a:lnTo>
                  <a:pt x="31698" y="73808"/>
                </a:lnTo>
                <a:lnTo>
                  <a:pt x="31607" y="73485"/>
                </a:lnTo>
                <a:lnTo>
                  <a:pt x="31335" y="73162"/>
                </a:lnTo>
                <a:lnTo>
                  <a:pt x="31154" y="73162"/>
                </a:lnTo>
                <a:lnTo>
                  <a:pt x="30792" y="72678"/>
                </a:lnTo>
                <a:lnTo>
                  <a:pt x="30701" y="72678"/>
                </a:lnTo>
                <a:lnTo>
                  <a:pt x="30520" y="72516"/>
                </a:lnTo>
                <a:lnTo>
                  <a:pt x="30248" y="72355"/>
                </a:lnTo>
                <a:lnTo>
                  <a:pt x="30067" y="72193"/>
                </a:lnTo>
                <a:lnTo>
                  <a:pt x="29886" y="72193"/>
                </a:lnTo>
                <a:lnTo>
                  <a:pt x="29252" y="71386"/>
                </a:lnTo>
                <a:lnTo>
                  <a:pt x="29343" y="71386"/>
                </a:lnTo>
                <a:lnTo>
                  <a:pt x="28981" y="70901"/>
                </a:lnTo>
                <a:lnTo>
                  <a:pt x="28528" y="70578"/>
                </a:lnTo>
                <a:lnTo>
                  <a:pt x="28618" y="70578"/>
                </a:lnTo>
                <a:lnTo>
                  <a:pt x="28256" y="70255"/>
                </a:lnTo>
                <a:lnTo>
                  <a:pt x="27984" y="69932"/>
                </a:lnTo>
                <a:lnTo>
                  <a:pt x="27803" y="69771"/>
                </a:lnTo>
                <a:lnTo>
                  <a:pt x="27803" y="69448"/>
                </a:lnTo>
                <a:lnTo>
                  <a:pt x="27803" y="69286"/>
                </a:lnTo>
                <a:lnTo>
                  <a:pt x="27622" y="69125"/>
                </a:lnTo>
                <a:lnTo>
                  <a:pt x="27350" y="68963"/>
                </a:lnTo>
                <a:lnTo>
                  <a:pt x="27169" y="68802"/>
                </a:lnTo>
                <a:lnTo>
                  <a:pt x="27079" y="68963"/>
                </a:lnTo>
                <a:lnTo>
                  <a:pt x="27079" y="69125"/>
                </a:lnTo>
                <a:lnTo>
                  <a:pt x="26173" y="67994"/>
                </a:lnTo>
                <a:lnTo>
                  <a:pt x="25720" y="67510"/>
                </a:lnTo>
                <a:lnTo>
                  <a:pt x="25267" y="66863"/>
                </a:lnTo>
                <a:lnTo>
                  <a:pt x="25177" y="66863"/>
                </a:lnTo>
                <a:lnTo>
                  <a:pt x="25086" y="66702"/>
                </a:lnTo>
                <a:lnTo>
                  <a:pt x="23728" y="65248"/>
                </a:lnTo>
                <a:lnTo>
                  <a:pt x="23094" y="64441"/>
                </a:lnTo>
                <a:lnTo>
                  <a:pt x="22641" y="63633"/>
                </a:lnTo>
                <a:lnTo>
                  <a:pt x="22732" y="63795"/>
                </a:lnTo>
                <a:lnTo>
                  <a:pt x="22731" y="63633"/>
                </a:lnTo>
                <a:lnTo>
                  <a:pt x="22731" y="63472"/>
                </a:lnTo>
                <a:lnTo>
                  <a:pt x="22550" y="63310"/>
                </a:lnTo>
                <a:lnTo>
                  <a:pt x="22460" y="63149"/>
                </a:lnTo>
                <a:lnTo>
                  <a:pt x="22369" y="63149"/>
                </a:lnTo>
                <a:lnTo>
                  <a:pt x="22369" y="63310"/>
                </a:lnTo>
                <a:lnTo>
                  <a:pt x="22460" y="63633"/>
                </a:lnTo>
                <a:lnTo>
                  <a:pt x="21645" y="62503"/>
                </a:lnTo>
                <a:lnTo>
                  <a:pt x="21011" y="61534"/>
                </a:lnTo>
                <a:lnTo>
                  <a:pt x="21011" y="61695"/>
                </a:lnTo>
                <a:lnTo>
                  <a:pt x="20830" y="61534"/>
                </a:lnTo>
                <a:lnTo>
                  <a:pt x="20830" y="61372"/>
                </a:lnTo>
                <a:lnTo>
                  <a:pt x="20739" y="61211"/>
                </a:lnTo>
                <a:lnTo>
                  <a:pt x="20286" y="60565"/>
                </a:lnTo>
                <a:lnTo>
                  <a:pt x="20196" y="60726"/>
                </a:lnTo>
                <a:lnTo>
                  <a:pt x="20105" y="60403"/>
                </a:lnTo>
                <a:lnTo>
                  <a:pt x="19924" y="60242"/>
                </a:lnTo>
                <a:lnTo>
                  <a:pt x="19833" y="60242"/>
                </a:lnTo>
                <a:lnTo>
                  <a:pt x="19652" y="59919"/>
                </a:lnTo>
                <a:lnTo>
                  <a:pt x="19652" y="59757"/>
                </a:lnTo>
                <a:lnTo>
                  <a:pt x="19109" y="59273"/>
                </a:lnTo>
                <a:lnTo>
                  <a:pt x="18565" y="58465"/>
                </a:lnTo>
                <a:lnTo>
                  <a:pt x="18475" y="57981"/>
                </a:lnTo>
                <a:lnTo>
                  <a:pt x="18203" y="57819"/>
                </a:lnTo>
                <a:lnTo>
                  <a:pt x="18203" y="57981"/>
                </a:lnTo>
                <a:lnTo>
                  <a:pt x="17660" y="56850"/>
                </a:lnTo>
                <a:lnTo>
                  <a:pt x="17388" y="56204"/>
                </a:lnTo>
                <a:lnTo>
                  <a:pt x="16573" y="55397"/>
                </a:lnTo>
                <a:lnTo>
                  <a:pt x="15758" y="54266"/>
                </a:lnTo>
                <a:lnTo>
                  <a:pt x="14128" y="51682"/>
                </a:lnTo>
                <a:lnTo>
                  <a:pt x="14218" y="51682"/>
                </a:lnTo>
                <a:lnTo>
                  <a:pt x="14037" y="51359"/>
                </a:lnTo>
                <a:lnTo>
                  <a:pt x="13947" y="51359"/>
                </a:lnTo>
                <a:lnTo>
                  <a:pt x="13856" y="51197"/>
                </a:lnTo>
                <a:lnTo>
                  <a:pt x="13856" y="51036"/>
                </a:lnTo>
                <a:lnTo>
                  <a:pt x="13856" y="50874"/>
                </a:lnTo>
                <a:lnTo>
                  <a:pt x="14037" y="50874"/>
                </a:lnTo>
                <a:lnTo>
                  <a:pt x="13766" y="50551"/>
                </a:lnTo>
                <a:lnTo>
                  <a:pt x="13584" y="50228"/>
                </a:lnTo>
                <a:lnTo>
                  <a:pt x="13222" y="49905"/>
                </a:lnTo>
                <a:lnTo>
                  <a:pt x="13222" y="50067"/>
                </a:lnTo>
                <a:lnTo>
                  <a:pt x="13041" y="49744"/>
                </a:lnTo>
                <a:lnTo>
                  <a:pt x="12860" y="49421"/>
                </a:lnTo>
                <a:lnTo>
                  <a:pt x="12679" y="49259"/>
                </a:lnTo>
                <a:lnTo>
                  <a:pt x="12679" y="49098"/>
                </a:lnTo>
                <a:lnTo>
                  <a:pt x="12769" y="49098"/>
                </a:lnTo>
                <a:lnTo>
                  <a:pt x="12860" y="49098"/>
                </a:lnTo>
                <a:lnTo>
                  <a:pt x="12588" y="48775"/>
                </a:lnTo>
                <a:lnTo>
                  <a:pt x="12588" y="48613"/>
                </a:lnTo>
                <a:lnTo>
                  <a:pt x="12679" y="48613"/>
                </a:lnTo>
                <a:lnTo>
                  <a:pt x="12950" y="48775"/>
                </a:lnTo>
                <a:lnTo>
                  <a:pt x="13222" y="48936"/>
                </a:lnTo>
                <a:lnTo>
                  <a:pt x="13222" y="48775"/>
                </a:lnTo>
                <a:lnTo>
                  <a:pt x="13041" y="48452"/>
                </a:lnTo>
                <a:lnTo>
                  <a:pt x="13041" y="48290"/>
                </a:lnTo>
                <a:lnTo>
                  <a:pt x="13131" y="48290"/>
                </a:lnTo>
                <a:lnTo>
                  <a:pt x="13222" y="48452"/>
                </a:lnTo>
                <a:lnTo>
                  <a:pt x="13403" y="48613"/>
                </a:lnTo>
                <a:lnTo>
                  <a:pt x="13222" y="48290"/>
                </a:lnTo>
                <a:lnTo>
                  <a:pt x="12860" y="47967"/>
                </a:lnTo>
                <a:lnTo>
                  <a:pt x="12769" y="47967"/>
                </a:lnTo>
                <a:lnTo>
                  <a:pt x="12769" y="48290"/>
                </a:lnTo>
                <a:lnTo>
                  <a:pt x="12498" y="47806"/>
                </a:lnTo>
                <a:lnTo>
                  <a:pt x="12316" y="47806"/>
                </a:lnTo>
                <a:lnTo>
                  <a:pt x="12226" y="47725"/>
                </a:lnTo>
                <a:lnTo>
                  <a:pt x="12135" y="47644"/>
                </a:lnTo>
                <a:lnTo>
                  <a:pt x="11864" y="47321"/>
                </a:lnTo>
                <a:lnTo>
                  <a:pt x="11864" y="47160"/>
                </a:lnTo>
                <a:lnTo>
                  <a:pt x="11954" y="47321"/>
                </a:lnTo>
                <a:lnTo>
                  <a:pt x="12045" y="47483"/>
                </a:lnTo>
                <a:lnTo>
                  <a:pt x="12226" y="47644"/>
                </a:lnTo>
                <a:lnTo>
                  <a:pt x="12135" y="47321"/>
                </a:lnTo>
                <a:lnTo>
                  <a:pt x="11954" y="46998"/>
                </a:lnTo>
                <a:lnTo>
                  <a:pt x="11592" y="46514"/>
                </a:lnTo>
                <a:lnTo>
                  <a:pt x="11682" y="46675"/>
                </a:lnTo>
                <a:lnTo>
                  <a:pt x="11592" y="46837"/>
                </a:lnTo>
                <a:lnTo>
                  <a:pt x="11320" y="46514"/>
                </a:lnTo>
                <a:lnTo>
                  <a:pt x="11320" y="46352"/>
                </a:lnTo>
                <a:lnTo>
                  <a:pt x="11411" y="46352"/>
                </a:lnTo>
                <a:lnTo>
                  <a:pt x="11230" y="46029"/>
                </a:lnTo>
                <a:lnTo>
                  <a:pt x="10958" y="45868"/>
                </a:lnTo>
                <a:lnTo>
                  <a:pt x="11048" y="46029"/>
                </a:lnTo>
                <a:lnTo>
                  <a:pt x="10867" y="45868"/>
                </a:lnTo>
                <a:lnTo>
                  <a:pt x="10686" y="45706"/>
                </a:lnTo>
                <a:lnTo>
                  <a:pt x="10596" y="45383"/>
                </a:lnTo>
                <a:lnTo>
                  <a:pt x="10415" y="45060"/>
                </a:lnTo>
                <a:lnTo>
                  <a:pt x="10505" y="44898"/>
                </a:lnTo>
                <a:lnTo>
                  <a:pt x="10686" y="45060"/>
                </a:lnTo>
                <a:lnTo>
                  <a:pt x="10777" y="45060"/>
                </a:lnTo>
                <a:lnTo>
                  <a:pt x="10686" y="44575"/>
                </a:lnTo>
                <a:lnTo>
                  <a:pt x="10596" y="44576"/>
                </a:lnTo>
                <a:lnTo>
                  <a:pt x="10324" y="44414"/>
                </a:lnTo>
                <a:lnTo>
                  <a:pt x="10233" y="44252"/>
                </a:lnTo>
                <a:lnTo>
                  <a:pt x="10143" y="44252"/>
                </a:lnTo>
                <a:lnTo>
                  <a:pt x="10143" y="44414"/>
                </a:lnTo>
                <a:lnTo>
                  <a:pt x="10143" y="44091"/>
                </a:lnTo>
                <a:lnTo>
                  <a:pt x="10233" y="44091"/>
                </a:lnTo>
                <a:lnTo>
                  <a:pt x="10052" y="43768"/>
                </a:lnTo>
                <a:lnTo>
                  <a:pt x="9871" y="43445"/>
                </a:lnTo>
                <a:lnTo>
                  <a:pt x="9690" y="43283"/>
                </a:lnTo>
                <a:lnTo>
                  <a:pt x="9690" y="42960"/>
                </a:lnTo>
                <a:lnTo>
                  <a:pt x="9509" y="42960"/>
                </a:lnTo>
                <a:lnTo>
                  <a:pt x="9418" y="42314"/>
                </a:lnTo>
                <a:lnTo>
                  <a:pt x="8966" y="41668"/>
                </a:lnTo>
                <a:lnTo>
                  <a:pt x="8875" y="41345"/>
                </a:lnTo>
                <a:lnTo>
                  <a:pt x="8784" y="41184"/>
                </a:lnTo>
                <a:lnTo>
                  <a:pt x="8875" y="41022"/>
                </a:lnTo>
                <a:lnTo>
                  <a:pt x="8603" y="40538"/>
                </a:lnTo>
                <a:lnTo>
                  <a:pt x="8513" y="40376"/>
                </a:lnTo>
                <a:lnTo>
                  <a:pt x="8422" y="40538"/>
                </a:lnTo>
                <a:lnTo>
                  <a:pt x="8603" y="40861"/>
                </a:lnTo>
                <a:lnTo>
                  <a:pt x="8694" y="41184"/>
                </a:lnTo>
                <a:lnTo>
                  <a:pt x="8603" y="41022"/>
                </a:lnTo>
                <a:lnTo>
                  <a:pt x="8241" y="40538"/>
                </a:lnTo>
                <a:lnTo>
                  <a:pt x="8332" y="40376"/>
                </a:lnTo>
                <a:lnTo>
                  <a:pt x="8150" y="40053"/>
                </a:lnTo>
                <a:lnTo>
                  <a:pt x="7969" y="39730"/>
                </a:lnTo>
                <a:lnTo>
                  <a:pt x="7969" y="39569"/>
                </a:lnTo>
                <a:lnTo>
                  <a:pt x="7788" y="39407"/>
                </a:lnTo>
                <a:lnTo>
                  <a:pt x="7698" y="39084"/>
                </a:lnTo>
                <a:lnTo>
                  <a:pt x="7698" y="38923"/>
                </a:lnTo>
                <a:lnTo>
                  <a:pt x="7698" y="38761"/>
                </a:lnTo>
                <a:lnTo>
                  <a:pt x="7516" y="38438"/>
                </a:lnTo>
                <a:lnTo>
                  <a:pt x="7879" y="38923"/>
                </a:lnTo>
                <a:lnTo>
                  <a:pt x="7698" y="38600"/>
                </a:lnTo>
                <a:lnTo>
                  <a:pt x="7607" y="38115"/>
                </a:lnTo>
                <a:lnTo>
                  <a:pt x="7154" y="37792"/>
                </a:lnTo>
                <a:lnTo>
                  <a:pt x="7064" y="37631"/>
                </a:lnTo>
                <a:lnTo>
                  <a:pt x="6973" y="37469"/>
                </a:lnTo>
                <a:lnTo>
                  <a:pt x="6973" y="37308"/>
                </a:lnTo>
                <a:lnTo>
                  <a:pt x="6883" y="37146"/>
                </a:lnTo>
                <a:lnTo>
                  <a:pt x="7154" y="37631"/>
                </a:lnTo>
                <a:lnTo>
                  <a:pt x="7154" y="37308"/>
                </a:lnTo>
                <a:lnTo>
                  <a:pt x="6882" y="36500"/>
                </a:lnTo>
                <a:lnTo>
                  <a:pt x="6611" y="36177"/>
                </a:lnTo>
                <a:lnTo>
                  <a:pt x="6520" y="36177"/>
                </a:lnTo>
                <a:lnTo>
                  <a:pt x="6430" y="36016"/>
                </a:lnTo>
                <a:lnTo>
                  <a:pt x="6430" y="35854"/>
                </a:lnTo>
                <a:lnTo>
                  <a:pt x="6520" y="35854"/>
                </a:lnTo>
                <a:lnTo>
                  <a:pt x="6430" y="35531"/>
                </a:lnTo>
                <a:lnTo>
                  <a:pt x="6339" y="35531"/>
                </a:lnTo>
                <a:lnTo>
                  <a:pt x="6339" y="35693"/>
                </a:lnTo>
                <a:lnTo>
                  <a:pt x="6248" y="35531"/>
                </a:lnTo>
                <a:lnTo>
                  <a:pt x="5886" y="33755"/>
                </a:lnTo>
                <a:lnTo>
                  <a:pt x="6248" y="34239"/>
                </a:lnTo>
                <a:lnTo>
                  <a:pt x="6067" y="33916"/>
                </a:lnTo>
                <a:lnTo>
                  <a:pt x="6248" y="33916"/>
                </a:lnTo>
                <a:lnTo>
                  <a:pt x="6248" y="33755"/>
                </a:lnTo>
                <a:lnTo>
                  <a:pt x="6248" y="33593"/>
                </a:lnTo>
                <a:lnTo>
                  <a:pt x="6339" y="33593"/>
                </a:lnTo>
                <a:lnTo>
                  <a:pt x="6158" y="33270"/>
                </a:lnTo>
                <a:lnTo>
                  <a:pt x="5977" y="32786"/>
                </a:lnTo>
                <a:lnTo>
                  <a:pt x="5977" y="33109"/>
                </a:lnTo>
                <a:lnTo>
                  <a:pt x="5886" y="33109"/>
                </a:lnTo>
                <a:lnTo>
                  <a:pt x="5705" y="32947"/>
                </a:lnTo>
                <a:lnTo>
                  <a:pt x="5433" y="32624"/>
                </a:lnTo>
                <a:lnTo>
                  <a:pt x="5343" y="32462"/>
                </a:lnTo>
                <a:lnTo>
                  <a:pt x="5252" y="32624"/>
                </a:lnTo>
                <a:lnTo>
                  <a:pt x="5071" y="31978"/>
                </a:lnTo>
                <a:lnTo>
                  <a:pt x="5071" y="31493"/>
                </a:lnTo>
                <a:lnTo>
                  <a:pt x="5071" y="31170"/>
                </a:lnTo>
                <a:lnTo>
                  <a:pt x="4799" y="30524"/>
                </a:lnTo>
                <a:lnTo>
                  <a:pt x="4799" y="30201"/>
                </a:lnTo>
                <a:lnTo>
                  <a:pt x="4799" y="30040"/>
                </a:lnTo>
                <a:lnTo>
                  <a:pt x="4709" y="29555"/>
                </a:lnTo>
                <a:lnTo>
                  <a:pt x="4528" y="28909"/>
                </a:lnTo>
                <a:lnTo>
                  <a:pt x="4347" y="28748"/>
                </a:lnTo>
                <a:lnTo>
                  <a:pt x="4347" y="28909"/>
                </a:lnTo>
                <a:lnTo>
                  <a:pt x="4347" y="29071"/>
                </a:lnTo>
                <a:lnTo>
                  <a:pt x="4437" y="29232"/>
                </a:lnTo>
                <a:lnTo>
                  <a:pt x="4347" y="29232"/>
                </a:lnTo>
                <a:lnTo>
                  <a:pt x="4075" y="28263"/>
                </a:lnTo>
                <a:lnTo>
                  <a:pt x="3984" y="28102"/>
                </a:lnTo>
                <a:lnTo>
                  <a:pt x="3894" y="27779"/>
                </a:lnTo>
                <a:lnTo>
                  <a:pt x="3984" y="28425"/>
                </a:lnTo>
                <a:lnTo>
                  <a:pt x="3894" y="28748"/>
                </a:lnTo>
                <a:lnTo>
                  <a:pt x="3713" y="28102"/>
                </a:lnTo>
                <a:lnTo>
                  <a:pt x="3803" y="28102"/>
                </a:lnTo>
                <a:lnTo>
                  <a:pt x="3622" y="27617"/>
                </a:lnTo>
                <a:lnTo>
                  <a:pt x="3532" y="27456"/>
                </a:lnTo>
                <a:lnTo>
                  <a:pt x="3441" y="27294"/>
                </a:lnTo>
                <a:lnTo>
                  <a:pt x="3260" y="26810"/>
                </a:lnTo>
                <a:lnTo>
                  <a:pt x="3260" y="26325"/>
                </a:lnTo>
                <a:lnTo>
                  <a:pt x="3441" y="26648"/>
                </a:lnTo>
                <a:lnTo>
                  <a:pt x="3532" y="27133"/>
                </a:lnTo>
                <a:lnTo>
                  <a:pt x="3713" y="27456"/>
                </a:lnTo>
                <a:lnTo>
                  <a:pt x="3803" y="27456"/>
                </a:lnTo>
                <a:lnTo>
                  <a:pt x="3532" y="26648"/>
                </a:lnTo>
                <a:lnTo>
                  <a:pt x="3441" y="26433"/>
                </a:lnTo>
                <a:lnTo>
                  <a:pt x="3441" y="25841"/>
                </a:lnTo>
                <a:lnTo>
                  <a:pt x="3350" y="25518"/>
                </a:lnTo>
                <a:lnTo>
                  <a:pt x="3260" y="25195"/>
                </a:lnTo>
                <a:lnTo>
                  <a:pt x="3441" y="25518"/>
                </a:lnTo>
                <a:lnTo>
                  <a:pt x="3350" y="24872"/>
                </a:lnTo>
                <a:lnTo>
                  <a:pt x="3350" y="24549"/>
                </a:lnTo>
                <a:lnTo>
                  <a:pt x="3441" y="24226"/>
                </a:lnTo>
                <a:lnTo>
                  <a:pt x="3260" y="23741"/>
                </a:lnTo>
                <a:lnTo>
                  <a:pt x="3169" y="23741"/>
                </a:lnTo>
                <a:lnTo>
                  <a:pt x="3169" y="23903"/>
                </a:lnTo>
                <a:lnTo>
                  <a:pt x="3079" y="24064"/>
                </a:lnTo>
                <a:lnTo>
                  <a:pt x="2716" y="22611"/>
                </a:lnTo>
                <a:lnTo>
                  <a:pt x="2354" y="21641"/>
                </a:lnTo>
                <a:lnTo>
                  <a:pt x="2354" y="21480"/>
                </a:lnTo>
                <a:lnTo>
                  <a:pt x="2445" y="21318"/>
                </a:lnTo>
                <a:lnTo>
                  <a:pt x="2626" y="21641"/>
                </a:lnTo>
                <a:lnTo>
                  <a:pt x="2173" y="19865"/>
                </a:lnTo>
                <a:lnTo>
                  <a:pt x="1811" y="18088"/>
                </a:lnTo>
                <a:lnTo>
                  <a:pt x="1811" y="18250"/>
                </a:lnTo>
                <a:lnTo>
                  <a:pt x="1720" y="18250"/>
                </a:lnTo>
                <a:lnTo>
                  <a:pt x="1630" y="17765"/>
                </a:lnTo>
                <a:lnTo>
                  <a:pt x="1539" y="17281"/>
                </a:lnTo>
                <a:lnTo>
                  <a:pt x="1539" y="17119"/>
                </a:lnTo>
                <a:lnTo>
                  <a:pt x="1630" y="17119"/>
                </a:lnTo>
                <a:lnTo>
                  <a:pt x="1539" y="16796"/>
                </a:lnTo>
                <a:lnTo>
                  <a:pt x="1630" y="16635"/>
                </a:lnTo>
                <a:lnTo>
                  <a:pt x="1630" y="16312"/>
                </a:lnTo>
                <a:lnTo>
                  <a:pt x="1267" y="15020"/>
                </a:lnTo>
                <a:lnTo>
                  <a:pt x="996" y="13728"/>
                </a:lnTo>
                <a:lnTo>
                  <a:pt x="905" y="12597"/>
                </a:lnTo>
                <a:lnTo>
                  <a:pt x="724" y="11628"/>
                </a:lnTo>
                <a:lnTo>
                  <a:pt x="452" y="9690"/>
                </a:lnTo>
                <a:lnTo>
                  <a:pt x="452" y="9367"/>
                </a:lnTo>
                <a:lnTo>
                  <a:pt x="543" y="9205"/>
                </a:lnTo>
                <a:lnTo>
                  <a:pt x="633" y="9205"/>
                </a:lnTo>
                <a:lnTo>
                  <a:pt x="633" y="8882"/>
                </a:lnTo>
                <a:lnTo>
                  <a:pt x="543" y="8559"/>
                </a:lnTo>
                <a:lnTo>
                  <a:pt x="543" y="8721"/>
                </a:lnTo>
                <a:lnTo>
                  <a:pt x="452" y="8721"/>
                </a:lnTo>
                <a:lnTo>
                  <a:pt x="452" y="8398"/>
                </a:lnTo>
                <a:lnTo>
                  <a:pt x="452" y="7429"/>
                </a:lnTo>
                <a:lnTo>
                  <a:pt x="362" y="6621"/>
                </a:lnTo>
                <a:lnTo>
                  <a:pt x="271" y="5975"/>
                </a:lnTo>
                <a:lnTo>
                  <a:pt x="362" y="5975"/>
                </a:lnTo>
                <a:lnTo>
                  <a:pt x="452" y="6137"/>
                </a:lnTo>
                <a:lnTo>
                  <a:pt x="452" y="5652"/>
                </a:lnTo>
                <a:lnTo>
                  <a:pt x="362" y="5168"/>
                </a:lnTo>
                <a:lnTo>
                  <a:pt x="271" y="4037"/>
                </a:lnTo>
                <a:lnTo>
                  <a:pt x="181" y="4522"/>
                </a:lnTo>
                <a:lnTo>
                  <a:pt x="90" y="3714"/>
                </a:lnTo>
                <a:lnTo>
                  <a:pt x="90" y="2907"/>
                </a:lnTo>
                <a:lnTo>
                  <a:pt x="0" y="1453"/>
                </a:lnTo>
                <a:lnTo>
                  <a:pt x="90" y="1453"/>
                </a:lnTo>
                <a:lnTo>
                  <a:pt x="90" y="807"/>
                </a:lnTo>
                <a:lnTo>
                  <a:pt x="175" y="504"/>
                </a:lnTo>
                <a:lnTo>
                  <a:pt x="362" y="1614"/>
                </a:lnTo>
                <a:lnTo>
                  <a:pt x="362" y="1776"/>
                </a:lnTo>
                <a:lnTo>
                  <a:pt x="271" y="1614"/>
                </a:lnTo>
                <a:lnTo>
                  <a:pt x="271" y="1453"/>
                </a:lnTo>
                <a:lnTo>
                  <a:pt x="181" y="1453"/>
                </a:lnTo>
                <a:lnTo>
                  <a:pt x="181" y="2261"/>
                </a:lnTo>
                <a:lnTo>
                  <a:pt x="271" y="2261"/>
                </a:lnTo>
                <a:lnTo>
                  <a:pt x="271" y="2422"/>
                </a:lnTo>
                <a:lnTo>
                  <a:pt x="434" y="3003"/>
                </a:lnTo>
                <a:lnTo>
                  <a:pt x="526" y="3744"/>
                </a:lnTo>
                <a:lnTo>
                  <a:pt x="452" y="3876"/>
                </a:lnTo>
                <a:lnTo>
                  <a:pt x="452" y="4037"/>
                </a:lnTo>
                <a:lnTo>
                  <a:pt x="543" y="4199"/>
                </a:lnTo>
                <a:lnTo>
                  <a:pt x="633" y="4522"/>
                </a:lnTo>
                <a:lnTo>
                  <a:pt x="724" y="5652"/>
                </a:lnTo>
                <a:lnTo>
                  <a:pt x="724" y="6137"/>
                </a:lnTo>
                <a:lnTo>
                  <a:pt x="815" y="6783"/>
                </a:lnTo>
                <a:lnTo>
                  <a:pt x="905" y="7429"/>
                </a:lnTo>
                <a:lnTo>
                  <a:pt x="905" y="8075"/>
                </a:lnTo>
                <a:lnTo>
                  <a:pt x="724" y="7429"/>
                </a:lnTo>
                <a:lnTo>
                  <a:pt x="543" y="6783"/>
                </a:lnTo>
                <a:lnTo>
                  <a:pt x="633" y="8075"/>
                </a:lnTo>
                <a:lnTo>
                  <a:pt x="814" y="8398"/>
                </a:lnTo>
                <a:lnTo>
                  <a:pt x="996" y="9205"/>
                </a:lnTo>
                <a:lnTo>
                  <a:pt x="996" y="9367"/>
                </a:lnTo>
                <a:lnTo>
                  <a:pt x="1177" y="10013"/>
                </a:lnTo>
                <a:lnTo>
                  <a:pt x="1267" y="10336"/>
                </a:lnTo>
                <a:lnTo>
                  <a:pt x="1358" y="10820"/>
                </a:lnTo>
                <a:lnTo>
                  <a:pt x="1630" y="13243"/>
                </a:lnTo>
                <a:lnTo>
                  <a:pt x="1901" y="15181"/>
                </a:lnTo>
                <a:lnTo>
                  <a:pt x="1811" y="15343"/>
                </a:lnTo>
                <a:lnTo>
                  <a:pt x="2082" y="15989"/>
                </a:lnTo>
                <a:lnTo>
                  <a:pt x="2173" y="16635"/>
                </a:lnTo>
                <a:lnTo>
                  <a:pt x="2535" y="18250"/>
                </a:lnTo>
                <a:lnTo>
                  <a:pt x="2716" y="19380"/>
                </a:lnTo>
                <a:lnTo>
                  <a:pt x="2988" y="20511"/>
                </a:lnTo>
                <a:lnTo>
                  <a:pt x="3260" y="21480"/>
                </a:lnTo>
                <a:lnTo>
                  <a:pt x="3350" y="22126"/>
                </a:lnTo>
                <a:lnTo>
                  <a:pt x="3894" y="24064"/>
                </a:lnTo>
                <a:lnTo>
                  <a:pt x="4437" y="25679"/>
                </a:lnTo>
                <a:lnTo>
                  <a:pt x="5433" y="29232"/>
                </a:lnTo>
                <a:lnTo>
                  <a:pt x="5252" y="28909"/>
                </a:lnTo>
                <a:lnTo>
                  <a:pt x="5343" y="29232"/>
                </a:lnTo>
                <a:lnTo>
                  <a:pt x="5343" y="29394"/>
                </a:lnTo>
                <a:lnTo>
                  <a:pt x="5343" y="29555"/>
                </a:lnTo>
                <a:lnTo>
                  <a:pt x="5433" y="29717"/>
                </a:lnTo>
                <a:lnTo>
                  <a:pt x="5433" y="29555"/>
                </a:lnTo>
                <a:lnTo>
                  <a:pt x="5524" y="29878"/>
                </a:lnTo>
                <a:lnTo>
                  <a:pt x="5886" y="30524"/>
                </a:lnTo>
                <a:lnTo>
                  <a:pt x="6158" y="31332"/>
                </a:lnTo>
                <a:lnTo>
                  <a:pt x="6520" y="32301"/>
                </a:lnTo>
                <a:lnTo>
                  <a:pt x="7154" y="33754"/>
                </a:lnTo>
                <a:lnTo>
                  <a:pt x="7154" y="33916"/>
                </a:lnTo>
                <a:lnTo>
                  <a:pt x="7426" y="34562"/>
                </a:lnTo>
                <a:lnTo>
                  <a:pt x="7788" y="35370"/>
                </a:lnTo>
                <a:lnTo>
                  <a:pt x="8422" y="37146"/>
                </a:lnTo>
                <a:lnTo>
                  <a:pt x="8422" y="37469"/>
                </a:lnTo>
                <a:lnTo>
                  <a:pt x="8603" y="37954"/>
                </a:lnTo>
                <a:lnTo>
                  <a:pt x="9056" y="38600"/>
                </a:lnTo>
                <a:lnTo>
                  <a:pt x="9509" y="39569"/>
                </a:lnTo>
                <a:lnTo>
                  <a:pt x="10596" y="41830"/>
                </a:lnTo>
                <a:lnTo>
                  <a:pt x="12407" y="45221"/>
                </a:lnTo>
                <a:lnTo>
                  <a:pt x="13313" y="46998"/>
                </a:lnTo>
                <a:lnTo>
                  <a:pt x="14309" y="48613"/>
                </a:lnTo>
                <a:lnTo>
                  <a:pt x="14309" y="48936"/>
                </a:lnTo>
                <a:lnTo>
                  <a:pt x="15396" y="50390"/>
                </a:lnTo>
                <a:lnTo>
                  <a:pt x="16392" y="52166"/>
                </a:lnTo>
                <a:lnTo>
                  <a:pt x="17479" y="53781"/>
                </a:lnTo>
                <a:lnTo>
                  <a:pt x="18384" y="55235"/>
                </a:lnTo>
                <a:lnTo>
                  <a:pt x="18203" y="55235"/>
                </a:lnTo>
                <a:lnTo>
                  <a:pt x="18747" y="56042"/>
                </a:lnTo>
                <a:lnTo>
                  <a:pt x="18928" y="56204"/>
                </a:lnTo>
                <a:lnTo>
                  <a:pt x="19018" y="56204"/>
                </a:lnTo>
                <a:lnTo>
                  <a:pt x="19018" y="56042"/>
                </a:lnTo>
                <a:lnTo>
                  <a:pt x="19652" y="57012"/>
                </a:lnTo>
                <a:lnTo>
                  <a:pt x="19924" y="57496"/>
                </a:lnTo>
                <a:lnTo>
                  <a:pt x="20105" y="57819"/>
                </a:lnTo>
                <a:lnTo>
                  <a:pt x="20558" y="58465"/>
                </a:lnTo>
                <a:lnTo>
                  <a:pt x="21011" y="58788"/>
                </a:lnTo>
                <a:lnTo>
                  <a:pt x="21826" y="60080"/>
                </a:lnTo>
                <a:lnTo>
                  <a:pt x="22518" y="60945"/>
                </a:lnTo>
                <a:lnTo>
                  <a:pt x="22460" y="61049"/>
                </a:lnTo>
                <a:lnTo>
                  <a:pt x="22641" y="61211"/>
                </a:lnTo>
                <a:lnTo>
                  <a:pt x="23184" y="62018"/>
                </a:lnTo>
                <a:lnTo>
                  <a:pt x="23365" y="62180"/>
                </a:lnTo>
                <a:lnTo>
                  <a:pt x="23456" y="62180"/>
                </a:lnTo>
                <a:lnTo>
                  <a:pt x="23456" y="62018"/>
                </a:lnTo>
                <a:lnTo>
                  <a:pt x="23999" y="62826"/>
                </a:lnTo>
                <a:lnTo>
                  <a:pt x="24724" y="63633"/>
                </a:lnTo>
                <a:lnTo>
                  <a:pt x="25448" y="64441"/>
                </a:lnTo>
                <a:lnTo>
                  <a:pt x="25992" y="65248"/>
                </a:lnTo>
                <a:lnTo>
                  <a:pt x="26083" y="65248"/>
                </a:lnTo>
                <a:lnTo>
                  <a:pt x="26264" y="65410"/>
                </a:lnTo>
                <a:lnTo>
                  <a:pt x="27350" y="66702"/>
                </a:lnTo>
                <a:lnTo>
                  <a:pt x="27894" y="67187"/>
                </a:lnTo>
                <a:lnTo>
                  <a:pt x="28347" y="67671"/>
                </a:lnTo>
                <a:lnTo>
                  <a:pt x="28347" y="67833"/>
                </a:lnTo>
                <a:lnTo>
                  <a:pt x="28256" y="67833"/>
                </a:lnTo>
                <a:lnTo>
                  <a:pt x="28437" y="67994"/>
                </a:lnTo>
                <a:lnTo>
                  <a:pt x="28528" y="67994"/>
                </a:lnTo>
                <a:lnTo>
                  <a:pt x="28709" y="67994"/>
                </a:lnTo>
                <a:lnTo>
                  <a:pt x="29615" y="68963"/>
                </a:lnTo>
                <a:lnTo>
                  <a:pt x="30430" y="69932"/>
                </a:lnTo>
                <a:lnTo>
                  <a:pt x="31245" y="71063"/>
                </a:lnTo>
                <a:lnTo>
                  <a:pt x="32150" y="71870"/>
                </a:lnTo>
                <a:lnTo>
                  <a:pt x="38037" y="77200"/>
                </a:lnTo>
                <a:lnTo>
                  <a:pt x="38037" y="77361"/>
                </a:lnTo>
                <a:lnTo>
                  <a:pt x="38581" y="77684"/>
                </a:lnTo>
                <a:lnTo>
                  <a:pt x="39124" y="78169"/>
                </a:lnTo>
                <a:lnTo>
                  <a:pt x="39577" y="78654"/>
                </a:lnTo>
                <a:lnTo>
                  <a:pt x="40120" y="78977"/>
                </a:lnTo>
                <a:lnTo>
                  <a:pt x="40392" y="79300"/>
                </a:lnTo>
                <a:lnTo>
                  <a:pt x="40573" y="79300"/>
                </a:lnTo>
                <a:lnTo>
                  <a:pt x="40573" y="79461"/>
                </a:lnTo>
                <a:lnTo>
                  <a:pt x="41026" y="79784"/>
                </a:lnTo>
                <a:lnTo>
                  <a:pt x="41569" y="80269"/>
                </a:lnTo>
                <a:lnTo>
                  <a:pt x="42113" y="80753"/>
                </a:lnTo>
                <a:lnTo>
                  <a:pt x="42746" y="81237"/>
                </a:lnTo>
                <a:lnTo>
                  <a:pt x="43109" y="81561"/>
                </a:lnTo>
                <a:lnTo>
                  <a:pt x="43652" y="81884"/>
                </a:lnTo>
                <a:lnTo>
                  <a:pt x="44830" y="82853"/>
                </a:lnTo>
                <a:lnTo>
                  <a:pt x="44467" y="82691"/>
                </a:lnTo>
                <a:lnTo>
                  <a:pt x="44739" y="83014"/>
                </a:lnTo>
                <a:lnTo>
                  <a:pt x="45011" y="83014"/>
                </a:lnTo>
                <a:lnTo>
                  <a:pt x="45282" y="83176"/>
                </a:lnTo>
                <a:lnTo>
                  <a:pt x="45373" y="83499"/>
                </a:lnTo>
                <a:lnTo>
                  <a:pt x="45554" y="83499"/>
                </a:lnTo>
                <a:lnTo>
                  <a:pt x="45464" y="83337"/>
                </a:lnTo>
                <a:lnTo>
                  <a:pt x="46822" y="84468"/>
                </a:lnTo>
                <a:lnTo>
                  <a:pt x="48181" y="85275"/>
                </a:lnTo>
                <a:lnTo>
                  <a:pt x="51079" y="87052"/>
                </a:lnTo>
                <a:lnTo>
                  <a:pt x="51622" y="87537"/>
                </a:lnTo>
                <a:lnTo>
                  <a:pt x="51713" y="87698"/>
                </a:lnTo>
                <a:lnTo>
                  <a:pt x="51713" y="87860"/>
                </a:lnTo>
                <a:lnTo>
                  <a:pt x="52165" y="88021"/>
                </a:lnTo>
                <a:lnTo>
                  <a:pt x="52256" y="88021"/>
                </a:lnTo>
                <a:lnTo>
                  <a:pt x="52528" y="88182"/>
                </a:lnTo>
                <a:lnTo>
                  <a:pt x="52709" y="88505"/>
                </a:lnTo>
                <a:lnTo>
                  <a:pt x="52890" y="88667"/>
                </a:lnTo>
                <a:lnTo>
                  <a:pt x="53162" y="88828"/>
                </a:lnTo>
                <a:lnTo>
                  <a:pt x="53162" y="88667"/>
                </a:lnTo>
                <a:lnTo>
                  <a:pt x="53252" y="88667"/>
                </a:lnTo>
                <a:lnTo>
                  <a:pt x="53433" y="88667"/>
                </a:lnTo>
                <a:lnTo>
                  <a:pt x="54249" y="89475"/>
                </a:lnTo>
                <a:lnTo>
                  <a:pt x="54611" y="89636"/>
                </a:lnTo>
                <a:lnTo>
                  <a:pt x="55064" y="89959"/>
                </a:lnTo>
                <a:lnTo>
                  <a:pt x="54973" y="89959"/>
                </a:lnTo>
                <a:lnTo>
                  <a:pt x="55607" y="90121"/>
                </a:lnTo>
                <a:lnTo>
                  <a:pt x="56241" y="90444"/>
                </a:lnTo>
                <a:lnTo>
                  <a:pt x="56784" y="90767"/>
                </a:lnTo>
                <a:lnTo>
                  <a:pt x="57328" y="90767"/>
                </a:lnTo>
                <a:lnTo>
                  <a:pt x="60588" y="92382"/>
                </a:lnTo>
                <a:lnTo>
                  <a:pt x="63758" y="93997"/>
                </a:lnTo>
                <a:lnTo>
                  <a:pt x="70098" y="96581"/>
                </a:lnTo>
                <a:lnTo>
                  <a:pt x="73267" y="97873"/>
                </a:lnTo>
                <a:lnTo>
                  <a:pt x="76347" y="99004"/>
                </a:lnTo>
                <a:lnTo>
                  <a:pt x="82777" y="101103"/>
                </a:lnTo>
                <a:lnTo>
                  <a:pt x="83773" y="101588"/>
                </a:lnTo>
                <a:lnTo>
                  <a:pt x="84950" y="101911"/>
                </a:lnTo>
                <a:lnTo>
                  <a:pt x="84860" y="101911"/>
                </a:lnTo>
                <a:lnTo>
                  <a:pt x="84950" y="101911"/>
                </a:lnTo>
                <a:lnTo>
                  <a:pt x="84950" y="101911"/>
                </a:lnTo>
                <a:lnTo>
                  <a:pt x="85041" y="101911"/>
                </a:lnTo>
                <a:lnTo>
                  <a:pt x="85313" y="101911"/>
                </a:lnTo>
                <a:lnTo>
                  <a:pt x="85584" y="101911"/>
                </a:lnTo>
                <a:lnTo>
                  <a:pt x="85856" y="101911"/>
                </a:lnTo>
                <a:lnTo>
                  <a:pt x="88120" y="102557"/>
                </a:lnTo>
                <a:lnTo>
                  <a:pt x="90566" y="103041"/>
                </a:lnTo>
                <a:lnTo>
                  <a:pt x="90294" y="103041"/>
                </a:lnTo>
                <a:lnTo>
                  <a:pt x="90294" y="103203"/>
                </a:lnTo>
                <a:lnTo>
                  <a:pt x="90475" y="103203"/>
                </a:lnTo>
                <a:lnTo>
                  <a:pt x="90837" y="103041"/>
                </a:lnTo>
                <a:lnTo>
                  <a:pt x="90837" y="103203"/>
                </a:lnTo>
                <a:lnTo>
                  <a:pt x="91109" y="103203"/>
                </a:lnTo>
                <a:lnTo>
                  <a:pt x="91191" y="103056"/>
                </a:lnTo>
                <a:lnTo>
                  <a:pt x="97267" y="104172"/>
                </a:lnTo>
                <a:lnTo>
                  <a:pt x="100347" y="104818"/>
                </a:lnTo>
                <a:lnTo>
                  <a:pt x="103426" y="105141"/>
                </a:lnTo>
                <a:lnTo>
                  <a:pt x="104241" y="105302"/>
                </a:lnTo>
                <a:lnTo>
                  <a:pt x="105147" y="105302"/>
                </a:lnTo>
                <a:lnTo>
                  <a:pt x="106867" y="105464"/>
                </a:lnTo>
                <a:lnTo>
                  <a:pt x="109131" y="105787"/>
                </a:lnTo>
                <a:lnTo>
                  <a:pt x="111396" y="106110"/>
                </a:lnTo>
                <a:lnTo>
                  <a:pt x="113660" y="106110"/>
                </a:lnTo>
                <a:lnTo>
                  <a:pt x="115788" y="106110"/>
                </a:lnTo>
                <a:lnTo>
                  <a:pt x="115833" y="106271"/>
                </a:lnTo>
                <a:lnTo>
                  <a:pt x="115652" y="106433"/>
                </a:lnTo>
                <a:lnTo>
                  <a:pt x="115109" y="106756"/>
                </a:lnTo>
                <a:lnTo>
                  <a:pt x="114294" y="106917"/>
                </a:lnTo>
                <a:lnTo>
                  <a:pt x="112935" y="107079"/>
                </a:lnTo>
                <a:lnTo>
                  <a:pt x="111486" y="107079"/>
                </a:lnTo>
                <a:lnTo>
                  <a:pt x="109947" y="107079"/>
                </a:lnTo>
                <a:lnTo>
                  <a:pt x="108498" y="107079"/>
                </a:lnTo>
                <a:lnTo>
                  <a:pt x="108407" y="107079"/>
                </a:lnTo>
                <a:lnTo>
                  <a:pt x="108407" y="106917"/>
                </a:lnTo>
                <a:lnTo>
                  <a:pt x="108316" y="106756"/>
                </a:lnTo>
                <a:lnTo>
                  <a:pt x="108135" y="106756"/>
                </a:lnTo>
                <a:lnTo>
                  <a:pt x="106596" y="106917"/>
                </a:lnTo>
                <a:lnTo>
                  <a:pt x="104875" y="106756"/>
                </a:lnTo>
                <a:lnTo>
                  <a:pt x="103064" y="106433"/>
                </a:lnTo>
                <a:lnTo>
                  <a:pt x="101343" y="105948"/>
                </a:lnTo>
                <a:lnTo>
                  <a:pt x="101433" y="105948"/>
                </a:lnTo>
                <a:lnTo>
                  <a:pt x="100799" y="105948"/>
                </a:lnTo>
                <a:lnTo>
                  <a:pt x="100075" y="105948"/>
                </a:lnTo>
                <a:lnTo>
                  <a:pt x="100165" y="105948"/>
                </a:lnTo>
                <a:lnTo>
                  <a:pt x="100165" y="105787"/>
                </a:lnTo>
                <a:lnTo>
                  <a:pt x="99984" y="105787"/>
                </a:lnTo>
                <a:lnTo>
                  <a:pt x="99622" y="105787"/>
                </a:lnTo>
                <a:lnTo>
                  <a:pt x="99169" y="105949"/>
                </a:lnTo>
                <a:lnTo>
                  <a:pt x="98988" y="105787"/>
                </a:lnTo>
                <a:lnTo>
                  <a:pt x="98807" y="105625"/>
                </a:lnTo>
                <a:lnTo>
                  <a:pt x="98535" y="105787"/>
                </a:lnTo>
                <a:lnTo>
                  <a:pt x="97901" y="105787"/>
                </a:lnTo>
                <a:lnTo>
                  <a:pt x="97267" y="105787"/>
                </a:lnTo>
                <a:lnTo>
                  <a:pt x="96543" y="105625"/>
                </a:lnTo>
                <a:lnTo>
                  <a:pt x="95818" y="105464"/>
                </a:lnTo>
                <a:lnTo>
                  <a:pt x="95909" y="105464"/>
                </a:lnTo>
                <a:lnTo>
                  <a:pt x="94731" y="105302"/>
                </a:lnTo>
                <a:lnTo>
                  <a:pt x="93373" y="105141"/>
                </a:lnTo>
                <a:lnTo>
                  <a:pt x="90747" y="104818"/>
                </a:lnTo>
                <a:lnTo>
                  <a:pt x="90837" y="104656"/>
                </a:lnTo>
                <a:lnTo>
                  <a:pt x="90837" y="104495"/>
                </a:lnTo>
                <a:lnTo>
                  <a:pt x="90656" y="104656"/>
                </a:lnTo>
                <a:lnTo>
                  <a:pt x="90384" y="104656"/>
                </a:lnTo>
                <a:lnTo>
                  <a:pt x="89750" y="104656"/>
                </a:lnTo>
                <a:lnTo>
                  <a:pt x="89479" y="104495"/>
                </a:lnTo>
                <a:lnTo>
                  <a:pt x="89207" y="104495"/>
                </a:lnTo>
                <a:lnTo>
                  <a:pt x="88845" y="104495"/>
                </a:lnTo>
                <a:lnTo>
                  <a:pt x="88392" y="104333"/>
                </a:lnTo>
                <a:lnTo>
                  <a:pt x="88482" y="104333"/>
                </a:lnTo>
                <a:lnTo>
                  <a:pt x="88211" y="104333"/>
                </a:lnTo>
                <a:lnTo>
                  <a:pt x="87939" y="104333"/>
                </a:lnTo>
                <a:lnTo>
                  <a:pt x="87758" y="104172"/>
                </a:lnTo>
                <a:lnTo>
                  <a:pt x="87577" y="104333"/>
                </a:lnTo>
                <a:lnTo>
                  <a:pt x="87305" y="104010"/>
                </a:lnTo>
                <a:lnTo>
                  <a:pt x="87124" y="104172"/>
                </a:lnTo>
                <a:lnTo>
                  <a:pt x="86943" y="104010"/>
                </a:lnTo>
                <a:lnTo>
                  <a:pt x="86671" y="103849"/>
                </a:lnTo>
                <a:lnTo>
                  <a:pt x="86399" y="103849"/>
                </a:lnTo>
                <a:lnTo>
                  <a:pt x="86037" y="103849"/>
                </a:lnTo>
                <a:lnTo>
                  <a:pt x="85675" y="103687"/>
                </a:lnTo>
                <a:lnTo>
                  <a:pt x="84860" y="103364"/>
                </a:lnTo>
                <a:lnTo>
                  <a:pt x="84700" y="103364"/>
                </a:lnTo>
                <a:lnTo>
                  <a:pt x="84769" y="103364"/>
                </a:lnTo>
                <a:lnTo>
                  <a:pt x="84950" y="103364"/>
                </a:lnTo>
                <a:lnTo>
                  <a:pt x="84860" y="103203"/>
                </a:lnTo>
                <a:lnTo>
                  <a:pt x="83230" y="102880"/>
                </a:lnTo>
                <a:lnTo>
                  <a:pt x="81509" y="102557"/>
                </a:lnTo>
                <a:lnTo>
                  <a:pt x="78248" y="101426"/>
                </a:lnTo>
                <a:lnTo>
                  <a:pt x="77886" y="101265"/>
                </a:lnTo>
                <a:lnTo>
                  <a:pt x="77796" y="101103"/>
                </a:lnTo>
                <a:lnTo>
                  <a:pt x="77252" y="100942"/>
                </a:lnTo>
                <a:lnTo>
                  <a:pt x="76709" y="100942"/>
                </a:lnTo>
                <a:lnTo>
                  <a:pt x="76528" y="100619"/>
                </a:lnTo>
                <a:lnTo>
                  <a:pt x="76256" y="100619"/>
                </a:lnTo>
                <a:lnTo>
                  <a:pt x="76075" y="100619"/>
                </a:lnTo>
                <a:lnTo>
                  <a:pt x="75894" y="100619"/>
                </a:lnTo>
                <a:lnTo>
                  <a:pt x="75622" y="100619"/>
                </a:lnTo>
                <a:lnTo>
                  <a:pt x="75803" y="100457"/>
                </a:lnTo>
                <a:lnTo>
                  <a:pt x="75803" y="100296"/>
                </a:lnTo>
                <a:lnTo>
                  <a:pt x="75169" y="100296"/>
                </a:lnTo>
                <a:lnTo>
                  <a:pt x="74445" y="100134"/>
                </a:lnTo>
                <a:lnTo>
                  <a:pt x="74626" y="100134"/>
                </a:lnTo>
                <a:lnTo>
                  <a:pt x="74626" y="99973"/>
                </a:lnTo>
                <a:lnTo>
                  <a:pt x="74264" y="99973"/>
                </a:lnTo>
                <a:lnTo>
                  <a:pt x="73992" y="99811"/>
                </a:lnTo>
                <a:lnTo>
                  <a:pt x="73358" y="99650"/>
                </a:lnTo>
                <a:lnTo>
                  <a:pt x="73539" y="99488"/>
                </a:lnTo>
                <a:lnTo>
                  <a:pt x="73177" y="99327"/>
                </a:lnTo>
                <a:lnTo>
                  <a:pt x="73086" y="99488"/>
                </a:lnTo>
                <a:lnTo>
                  <a:pt x="72996" y="99488"/>
                </a:lnTo>
                <a:lnTo>
                  <a:pt x="72724" y="99488"/>
                </a:lnTo>
                <a:lnTo>
                  <a:pt x="72815" y="99488"/>
                </a:lnTo>
                <a:lnTo>
                  <a:pt x="72815" y="99327"/>
                </a:lnTo>
                <a:lnTo>
                  <a:pt x="72362" y="99327"/>
                </a:lnTo>
                <a:lnTo>
                  <a:pt x="71818" y="99165"/>
                </a:lnTo>
                <a:lnTo>
                  <a:pt x="70822" y="98842"/>
                </a:lnTo>
                <a:lnTo>
                  <a:pt x="69916" y="98358"/>
                </a:lnTo>
                <a:lnTo>
                  <a:pt x="69011" y="98034"/>
                </a:lnTo>
                <a:lnTo>
                  <a:pt x="68920" y="97873"/>
                </a:lnTo>
                <a:lnTo>
                  <a:pt x="68830" y="97873"/>
                </a:lnTo>
                <a:lnTo>
                  <a:pt x="68739" y="97712"/>
                </a:lnTo>
                <a:lnTo>
                  <a:pt x="68467" y="97550"/>
                </a:lnTo>
                <a:lnTo>
                  <a:pt x="68377" y="97550"/>
                </a:lnTo>
                <a:lnTo>
                  <a:pt x="68286" y="97550"/>
                </a:lnTo>
                <a:lnTo>
                  <a:pt x="67924" y="97550"/>
                </a:lnTo>
                <a:lnTo>
                  <a:pt x="67652" y="97550"/>
                </a:lnTo>
                <a:lnTo>
                  <a:pt x="67743" y="97711"/>
                </a:lnTo>
                <a:lnTo>
                  <a:pt x="66747" y="97227"/>
                </a:lnTo>
                <a:lnTo>
                  <a:pt x="65932" y="96904"/>
                </a:lnTo>
                <a:lnTo>
                  <a:pt x="66022" y="96743"/>
                </a:lnTo>
                <a:lnTo>
                  <a:pt x="66022" y="96581"/>
                </a:lnTo>
                <a:lnTo>
                  <a:pt x="66203" y="96581"/>
                </a:lnTo>
                <a:lnTo>
                  <a:pt x="65932" y="96258"/>
                </a:lnTo>
                <a:lnTo>
                  <a:pt x="66113" y="96258"/>
                </a:lnTo>
                <a:lnTo>
                  <a:pt x="65569" y="96096"/>
                </a:lnTo>
                <a:lnTo>
                  <a:pt x="65116" y="95935"/>
                </a:lnTo>
                <a:lnTo>
                  <a:pt x="64392" y="95935"/>
                </a:lnTo>
                <a:lnTo>
                  <a:pt x="64030" y="95773"/>
                </a:lnTo>
                <a:lnTo>
                  <a:pt x="63577" y="95612"/>
                </a:lnTo>
                <a:lnTo>
                  <a:pt x="63667" y="95612"/>
                </a:lnTo>
                <a:lnTo>
                  <a:pt x="63667" y="95450"/>
                </a:lnTo>
                <a:lnTo>
                  <a:pt x="63577" y="95450"/>
                </a:lnTo>
                <a:lnTo>
                  <a:pt x="63667" y="95289"/>
                </a:lnTo>
                <a:lnTo>
                  <a:pt x="62671" y="95450"/>
                </a:lnTo>
                <a:lnTo>
                  <a:pt x="62490" y="95289"/>
                </a:lnTo>
                <a:lnTo>
                  <a:pt x="62490" y="95127"/>
                </a:lnTo>
                <a:lnTo>
                  <a:pt x="62309" y="95127"/>
                </a:lnTo>
                <a:lnTo>
                  <a:pt x="62218" y="95127"/>
                </a:lnTo>
                <a:lnTo>
                  <a:pt x="62037" y="95127"/>
                </a:lnTo>
                <a:lnTo>
                  <a:pt x="61494" y="94966"/>
                </a:lnTo>
                <a:lnTo>
                  <a:pt x="61222" y="94643"/>
                </a:lnTo>
                <a:lnTo>
                  <a:pt x="61041" y="94481"/>
                </a:lnTo>
                <a:lnTo>
                  <a:pt x="61222" y="94481"/>
                </a:lnTo>
                <a:lnTo>
                  <a:pt x="61222" y="94320"/>
                </a:lnTo>
                <a:lnTo>
                  <a:pt x="60316" y="93997"/>
                </a:lnTo>
                <a:lnTo>
                  <a:pt x="59864" y="93835"/>
                </a:lnTo>
                <a:lnTo>
                  <a:pt x="59773" y="93835"/>
                </a:lnTo>
                <a:lnTo>
                  <a:pt x="59773" y="93997"/>
                </a:lnTo>
                <a:lnTo>
                  <a:pt x="59501" y="93997"/>
                </a:lnTo>
                <a:lnTo>
                  <a:pt x="58958" y="93674"/>
                </a:lnTo>
                <a:lnTo>
                  <a:pt x="59049" y="93674"/>
                </a:lnTo>
                <a:lnTo>
                  <a:pt x="59139" y="93512"/>
                </a:lnTo>
                <a:lnTo>
                  <a:pt x="58233" y="93351"/>
                </a:lnTo>
                <a:lnTo>
                  <a:pt x="57328" y="93028"/>
                </a:lnTo>
                <a:lnTo>
                  <a:pt x="57509" y="93028"/>
                </a:lnTo>
                <a:lnTo>
                  <a:pt x="57690" y="93028"/>
                </a:lnTo>
                <a:lnTo>
                  <a:pt x="57147" y="92705"/>
                </a:lnTo>
                <a:lnTo>
                  <a:pt x="56513" y="92382"/>
                </a:lnTo>
                <a:lnTo>
                  <a:pt x="55969" y="92059"/>
                </a:lnTo>
                <a:lnTo>
                  <a:pt x="55426" y="91736"/>
                </a:lnTo>
                <a:lnTo>
                  <a:pt x="55516" y="91897"/>
                </a:lnTo>
                <a:lnTo>
                  <a:pt x="55426" y="91897"/>
                </a:lnTo>
                <a:lnTo>
                  <a:pt x="55154" y="91574"/>
                </a:lnTo>
                <a:lnTo>
                  <a:pt x="54882" y="91413"/>
                </a:lnTo>
                <a:lnTo>
                  <a:pt x="54701" y="91251"/>
                </a:lnTo>
                <a:lnTo>
                  <a:pt x="54339" y="91090"/>
                </a:lnTo>
                <a:lnTo>
                  <a:pt x="54249" y="91090"/>
                </a:lnTo>
                <a:lnTo>
                  <a:pt x="54520" y="91251"/>
                </a:lnTo>
                <a:lnTo>
                  <a:pt x="53343" y="90605"/>
                </a:lnTo>
                <a:lnTo>
                  <a:pt x="52618" y="90282"/>
                </a:lnTo>
                <a:lnTo>
                  <a:pt x="51894" y="89798"/>
                </a:lnTo>
                <a:lnTo>
                  <a:pt x="51622" y="89798"/>
                </a:lnTo>
                <a:lnTo>
                  <a:pt x="51169" y="89636"/>
                </a:lnTo>
                <a:lnTo>
                  <a:pt x="51260" y="89475"/>
                </a:lnTo>
                <a:lnTo>
                  <a:pt x="50898" y="89152"/>
                </a:lnTo>
                <a:lnTo>
                  <a:pt x="50716" y="88990"/>
                </a:lnTo>
                <a:lnTo>
                  <a:pt x="50988" y="89152"/>
                </a:lnTo>
                <a:lnTo>
                  <a:pt x="51079" y="89313"/>
                </a:lnTo>
                <a:lnTo>
                  <a:pt x="51260" y="89313"/>
                </a:lnTo>
                <a:lnTo>
                  <a:pt x="51622" y="89475"/>
                </a:lnTo>
                <a:lnTo>
                  <a:pt x="51531" y="89313"/>
                </a:lnTo>
                <a:lnTo>
                  <a:pt x="51260" y="89313"/>
                </a:lnTo>
                <a:lnTo>
                  <a:pt x="50716" y="88990"/>
                </a:lnTo>
                <a:lnTo>
                  <a:pt x="50716" y="88990"/>
                </a:lnTo>
                <a:lnTo>
                  <a:pt x="50716" y="88990"/>
                </a:lnTo>
                <a:lnTo>
                  <a:pt x="50445" y="88828"/>
                </a:lnTo>
                <a:lnTo>
                  <a:pt x="50173" y="88667"/>
                </a:lnTo>
                <a:lnTo>
                  <a:pt x="49992" y="88505"/>
                </a:lnTo>
                <a:lnTo>
                  <a:pt x="50082" y="88505"/>
                </a:lnTo>
                <a:lnTo>
                  <a:pt x="50173" y="88344"/>
                </a:lnTo>
                <a:lnTo>
                  <a:pt x="49992" y="88344"/>
                </a:lnTo>
                <a:lnTo>
                  <a:pt x="49630" y="88182"/>
                </a:lnTo>
                <a:lnTo>
                  <a:pt x="49358" y="88021"/>
                </a:lnTo>
                <a:lnTo>
                  <a:pt x="49086" y="87859"/>
                </a:lnTo>
                <a:lnTo>
                  <a:pt x="48996" y="87859"/>
                </a:lnTo>
                <a:lnTo>
                  <a:pt x="48905" y="87860"/>
                </a:lnTo>
                <a:lnTo>
                  <a:pt x="48815" y="87860"/>
                </a:lnTo>
                <a:lnTo>
                  <a:pt x="48724" y="87698"/>
                </a:lnTo>
                <a:lnTo>
                  <a:pt x="48452" y="87537"/>
                </a:lnTo>
                <a:lnTo>
                  <a:pt x="48181" y="87375"/>
                </a:lnTo>
                <a:lnTo>
                  <a:pt x="48181" y="87213"/>
                </a:lnTo>
                <a:lnTo>
                  <a:pt x="48271" y="87052"/>
                </a:lnTo>
                <a:lnTo>
                  <a:pt x="47909" y="87052"/>
                </a:lnTo>
                <a:lnTo>
                  <a:pt x="47637" y="87052"/>
                </a:lnTo>
                <a:lnTo>
                  <a:pt x="47637" y="86890"/>
                </a:lnTo>
                <a:lnTo>
                  <a:pt x="47456" y="86890"/>
                </a:lnTo>
                <a:lnTo>
                  <a:pt x="47275" y="86729"/>
                </a:lnTo>
                <a:lnTo>
                  <a:pt x="47003" y="86567"/>
                </a:lnTo>
                <a:lnTo>
                  <a:pt x="46731" y="86567"/>
                </a:lnTo>
                <a:lnTo>
                  <a:pt x="46007" y="85921"/>
                </a:lnTo>
                <a:lnTo>
                  <a:pt x="45645" y="85598"/>
                </a:lnTo>
                <a:lnTo>
                  <a:pt x="45373" y="85275"/>
                </a:lnTo>
                <a:lnTo>
                  <a:pt x="44830" y="85114"/>
                </a:lnTo>
                <a:lnTo>
                  <a:pt x="44286" y="84629"/>
                </a:lnTo>
                <a:lnTo>
                  <a:pt x="44467" y="84629"/>
                </a:lnTo>
                <a:lnTo>
                  <a:pt x="44196" y="84468"/>
                </a:lnTo>
                <a:lnTo>
                  <a:pt x="43924" y="84306"/>
                </a:lnTo>
                <a:lnTo>
                  <a:pt x="43652" y="83983"/>
                </a:lnTo>
                <a:lnTo>
                  <a:pt x="43199" y="83499"/>
                </a:lnTo>
                <a:lnTo>
                  <a:pt x="43018" y="83337"/>
                </a:lnTo>
                <a:lnTo>
                  <a:pt x="42928" y="83499"/>
                </a:lnTo>
                <a:lnTo>
                  <a:pt x="42837" y="83660"/>
                </a:lnTo>
                <a:lnTo>
                  <a:pt x="42565" y="83337"/>
                </a:lnTo>
                <a:lnTo>
                  <a:pt x="42203" y="8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841248" y="2743199"/>
            <a:ext cx="3017520" cy="32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5294376" y="2743200"/>
            <a:ext cx="3017520" cy="32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2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74294" lvl="3" marL="1097280" marR="0" rtl="0" algn="l"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88900" lvl="4" marL="141732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64770" lvl="5" marL="164592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72389" lvl="6" marL="192024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67310" lvl="7" marL="21945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62229" lvl="8" marL="246888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51280" y="3408420"/>
            <a:ext cx="3008313" cy="1919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pe.png"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4200" y="191206"/>
            <a:ext cx="278130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36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Shape 75"/>
          <p:cNvSpPr/>
          <p:nvPr>
            <p:ph idx="2" type="pic"/>
          </p:nvPr>
        </p:nvSpPr>
        <p:spPr>
          <a:xfrm rot="-60000">
            <a:off x="2130552" y="594360"/>
            <a:ext cx="4873752" cy="36576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219200" y="5416153"/>
            <a:ext cx="6705600" cy="6031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50000" ty="0" sy="5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verlay.png" id="6" name="Shape 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 b="0" i="0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382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07568" lvl="1" marL="557784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67310" lvl="2" marL="822960" marR="0" rtl="0" algn="l">
              <a:spcBef>
                <a:spcPts val="40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86360" lvl="3" marL="1097280" marR="0" rtl="0" algn="l">
              <a:spcBef>
                <a:spcPts val="32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00964" lvl="4" marL="14173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00965" lvl="5" marL="164592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08585" lvl="6" marL="192024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03505" lvl="7" marL="219456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98425" lvl="8" marL="2468880" marR="0" rtl="0" algn="l">
              <a:spcBef>
                <a:spcPts val="280"/>
              </a:spcBef>
              <a:buClr>
                <a:schemeClr val="accent1"/>
              </a:buClr>
              <a:buSzPct val="9500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rhsgators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581470" y="304800"/>
            <a:ext cx="7952930" cy="2153773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CB5"/>
              </a:buClr>
              <a:buSzPct val="25000"/>
              <a:buFont typeface="Cambria"/>
              <a:buNone/>
            </a:pPr>
            <a:r>
              <a:rPr b="1" i="0" lang="en-US" sz="5800" u="none" cap="none" strike="noStrike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Exploring  </a:t>
            </a:r>
            <a:br>
              <a:rPr b="1" i="0" lang="en-US" sz="5800" u="none" cap="none" strike="noStrike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5800" u="none" cap="none" strike="noStrike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Career Interests</a:t>
            </a:r>
          </a:p>
        </p:txBody>
      </p:sp>
      <p:sp>
        <p:nvSpPr>
          <p:cNvPr id="97" name="Shape 97"/>
          <p:cNvSpPr txBox="1"/>
          <p:nvPr/>
        </p:nvSpPr>
        <p:spPr>
          <a:xfrm rot="402315">
            <a:off x="3146129" y="3690668"/>
            <a:ext cx="501353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1" lang="en-US" sz="4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Reservoir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1" lang="en-US" sz="4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 Services</a:t>
            </a:r>
          </a:p>
        </p:txBody>
      </p:sp>
      <p:sp>
        <p:nvSpPr>
          <p:cNvPr id="98" name="Shape 98"/>
          <p:cNvSpPr txBox="1"/>
          <p:nvPr/>
        </p:nvSpPr>
        <p:spPr>
          <a:xfrm rot="-1075425">
            <a:off x="884531" y="4684817"/>
            <a:ext cx="1956591" cy="48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r>
              <a:rPr b="1" baseline="30000" i="0" lang="en-US" sz="18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b="1" i="0" lang="en-US" sz="18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 Grade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STRENGTHS &amp; INTERESTS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838200" y="1752600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Is it important to consider your personal strengths when choosing a career? Why?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Is it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more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important to find a career that matches your interests or where you can utilize your strengths? Why?</a:t>
            </a:r>
          </a:p>
          <a:p>
            <a:pPr indent="-2286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Is it possible to find a career that fits both? How?</a:t>
            </a:r>
          </a:p>
          <a:p>
            <a:pPr indent="-2286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WHAT ARE YOUR STRENGTHS??</a:t>
            </a:r>
          </a:p>
        </p:txBody>
      </p:sp>
      <p:grpSp>
        <p:nvGrpSpPr>
          <p:cNvPr id="210" name="Shape 210"/>
          <p:cNvGrpSpPr/>
          <p:nvPr/>
        </p:nvGrpSpPr>
        <p:grpSpPr>
          <a:xfrm>
            <a:off x="1220509" y="2438356"/>
            <a:ext cx="6702980" cy="3352886"/>
            <a:chOff x="1309" y="228556"/>
            <a:chExt cx="6702980" cy="3352886"/>
          </a:xfrm>
        </p:grpSpPr>
        <p:sp>
          <p:nvSpPr>
            <p:cNvPr id="211" name="Shape 211"/>
            <p:cNvSpPr/>
            <p:nvPr/>
          </p:nvSpPr>
          <p:spPr>
            <a:xfrm>
              <a:off x="1118473" y="787138"/>
              <a:ext cx="2094681" cy="1397152"/>
            </a:xfrm>
            <a:prstGeom prst="rect">
              <a:avLst/>
            </a:prstGeom>
            <a:solidFill>
              <a:srgbClr val="FFFCB5">
                <a:alpha val="89803"/>
              </a:srgbClr>
            </a:solidFill>
            <a:ln cap="flat" cmpd="sng" w="19050">
              <a:solidFill>
                <a:srgbClr val="0C0C0C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1453622" y="787138"/>
              <a:ext cx="1759532" cy="1397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0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“about me” tab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118473" y="2184290"/>
              <a:ext cx="2094681" cy="1397152"/>
            </a:xfrm>
            <a:prstGeom prst="rect">
              <a:avLst/>
            </a:prstGeom>
            <a:solidFill>
              <a:srgbClr val="FFFCB5">
                <a:alpha val="89803"/>
              </a:srgbClr>
            </a:solidFill>
            <a:ln cap="flat" cmpd="sng" w="19050">
              <a:solidFill>
                <a:srgbClr val="0C0C0C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1453622" y="2184290"/>
              <a:ext cx="1759532" cy="1397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0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Strengths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Explorer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1309" y="228556"/>
              <a:ext cx="1396454" cy="1396454"/>
            </a:xfrm>
            <a:prstGeom prst="ellipse">
              <a:avLst/>
            </a:prstGeom>
            <a:solidFill>
              <a:srgbClr val="0C0C0C"/>
            </a:solidFill>
            <a:ln cap="flat" cmpd="sng" w="19050">
              <a:solidFill>
                <a:srgbClr val="FFFCB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205815" y="433062"/>
              <a:ext cx="987442" cy="987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100" u="none" cap="none" strike="noStrike">
                  <a:solidFill>
                    <a:srgbClr val="FFFCB5"/>
                  </a:solidFill>
                  <a:latin typeface="Cambria"/>
                  <a:ea typeface="Cambria"/>
                  <a:cs typeface="Cambria"/>
                  <a:sym typeface="Cambria"/>
                </a:rPr>
                <a:t>CLICK 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4609608" y="787138"/>
              <a:ext cx="2094681" cy="1397152"/>
            </a:xfrm>
            <a:prstGeom prst="rect">
              <a:avLst/>
            </a:prstGeom>
            <a:solidFill>
              <a:srgbClr val="FFFCB5">
                <a:alpha val="89803"/>
              </a:srgbClr>
            </a:solidFill>
            <a:ln cap="flat" cmpd="sng" w="19050">
              <a:solidFill>
                <a:srgbClr val="0C0C0C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4944757" y="787138"/>
              <a:ext cx="1759532" cy="1397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0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Your top 3 themes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3492445" y="228556"/>
              <a:ext cx="1396454" cy="1396454"/>
            </a:xfrm>
            <a:prstGeom prst="ellipse">
              <a:avLst/>
            </a:prstGeom>
            <a:solidFill>
              <a:srgbClr val="0C0C0C"/>
            </a:solidFill>
            <a:ln cap="flat" cmpd="sng" w="19050">
              <a:solidFill>
                <a:srgbClr val="FFFCB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3696951" y="433062"/>
              <a:ext cx="987442" cy="987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200" u="none" cap="none" strike="noStrike">
                  <a:solidFill>
                    <a:srgbClr val="FFFCB5"/>
                  </a:solidFill>
                  <a:latin typeface="Cambria"/>
                  <a:ea typeface="Cambria"/>
                  <a:cs typeface="Cambria"/>
                  <a:sym typeface="Cambria"/>
                </a:rPr>
                <a:t>READ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MATCHING STRENGTHS &amp; INTERESTS</a:t>
            </a:r>
          </a:p>
        </p:txBody>
      </p:sp>
      <p:grpSp>
        <p:nvGrpSpPr>
          <p:cNvPr id="226" name="Shape 226"/>
          <p:cNvGrpSpPr/>
          <p:nvPr/>
        </p:nvGrpSpPr>
        <p:grpSpPr>
          <a:xfrm>
            <a:off x="838200" y="2134318"/>
            <a:ext cx="7772400" cy="4062562"/>
            <a:chOff x="0" y="718"/>
            <a:chExt cx="7772400" cy="4062562"/>
          </a:xfrm>
        </p:grpSpPr>
        <p:sp>
          <p:nvSpPr>
            <p:cNvPr id="227" name="Shape 227"/>
            <p:cNvSpPr/>
            <p:nvPr/>
          </p:nvSpPr>
          <p:spPr>
            <a:xfrm>
              <a:off x="0" y="3059187"/>
              <a:ext cx="7772400" cy="1004093"/>
            </a:xfrm>
            <a:prstGeom prst="rect">
              <a:avLst/>
            </a:prstGeom>
            <a:solidFill>
              <a:srgbClr val="FFFCB5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dir="5400000" dist="12700">
                <a:srgbClr val="000000">
                  <a:alpha val="36862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0" y="3059187"/>
              <a:ext cx="7772400" cy="1004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Go to one of the posters and discuss how your strength could be utilized </a:t>
              </a:r>
            </a:p>
          </p:txBody>
        </p:sp>
        <p:sp>
          <p:nvSpPr>
            <p:cNvPr id="229" name="Shape 229"/>
            <p:cNvSpPr/>
            <p:nvPr/>
          </p:nvSpPr>
          <p:spPr>
            <a:xfrm rot="10800000">
              <a:off x="0" y="1529953"/>
              <a:ext cx="7772400" cy="1544296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FFFCB5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dir="5400000" dist="12700">
                <a:srgbClr val="000000">
                  <a:alpha val="36862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0" y="1529953"/>
              <a:ext cx="7772400" cy="100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Place each sticky note on a poster of a strength you feel would be most utilized in that job/environment</a:t>
              </a:r>
            </a:p>
          </p:txBody>
        </p:sp>
        <p:sp>
          <p:nvSpPr>
            <p:cNvPr id="231" name="Shape 231"/>
            <p:cNvSpPr/>
            <p:nvPr/>
          </p:nvSpPr>
          <p:spPr>
            <a:xfrm rot="10800000">
              <a:off x="0" y="718"/>
              <a:ext cx="7772400" cy="1544296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FFFCB5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dir="5400000" dist="12700">
                <a:srgbClr val="000000">
                  <a:alpha val="36862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0" y="718"/>
              <a:ext cx="7772400" cy="100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Take your 3 sticky notes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533400" y="28575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CONCLUSION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838200" y="1143000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It is important to know both your strengths and interests</a:t>
            </a:r>
          </a:p>
          <a:p>
            <a:pPr indent="-2286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It is important to find a career:</a:t>
            </a:r>
          </a:p>
          <a:p>
            <a:pPr indent="-240283" lvl="1" marL="557784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that you are interested in</a:t>
            </a:r>
          </a:p>
          <a:p>
            <a:pPr indent="-240283" lvl="1" marL="557784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is in an environment that fits your personality</a:t>
            </a:r>
          </a:p>
          <a:p>
            <a:pPr indent="-240283" lvl="1" marL="557784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where you are able to utilize your strengths</a:t>
            </a:r>
          </a:p>
          <a:p>
            <a:pPr indent="-2286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04800" y="436563"/>
            <a:ext cx="845820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i="0" lang="en-US" sz="4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Naviance</a:t>
            </a:r>
            <a:br>
              <a:rPr b="1" i="0" lang="en-US" sz="4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4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Tasks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38200" y="2038388"/>
            <a:ext cx="7467600" cy="451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863"/>
              <a:buFont typeface="Arial"/>
              <a:buChar char="0"/>
            </a:pPr>
            <a:r>
              <a:rPr b="0" i="0" lang="en-US" sz="222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Visit </a:t>
            </a:r>
            <a:r>
              <a:rPr b="0" i="0" lang="en-US" sz="2220" u="sng" cap="none" strike="noStrike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www.rhsgators.com</a:t>
            </a:r>
          </a:p>
          <a:p>
            <a:pPr indent="0" lvl="0" marL="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95863"/>
              <a:buFont typeface="Arial"/>
              <a:buChar char="0"/>
            </a:pPr>
            <a:r>
              <a:rPr b="0" i="0" lang="en-US" sz="222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Scroll down to “Essential Applications”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95863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95863"/>
              <a:buFont typeface="Arial"/>
              <a:buChar char="0"/>
            </a:pPr>
            <a:r>
              <a:rPr b="0" i="0" lang="en-US" sz="222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Click on “Naviance” and log in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95863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95863"/>
              <a:buFont typeface="Arial"/>
              <a:buChar char="0"/>
            </a:pPr>
            <a:r>
              <a:rPr b="0" i="0" lang="en-US" sz="222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Click on “About me”</a:t>
            </a:r>
          </a:p>
          <a:p>
            <a:pPr indent="0" lvl="1" marL="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035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96662"/>
              <a:buFont typeface="Arial"/>
              <a:buChar char="0"/>
            </a:pPr>
            <a:r>
              <a:rPr b="0" i="0" lang="en-US" sz="2035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Click on “profile”</a:t>
            </a:r>
          </a:p>
          <a:p>
            <a:pPr indent="0" lvl="1" marL="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35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95863"/>
              <a:buFont typeface="Arial"/>
              <a:buChar char="0"/>
            </a:pPr>
            <a:r>
              <a:rPr b="0" i="0" lang="en-US" sz="222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Check to make sure your email address is correct</a:t>
            </a:r>
          </a:p>
          <a:p>
            <a:pPr indent="-240283" lvl="1" marL="557784" marR="0" rtl="0" algn="l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accent1"/>
              </a:buClr>
              <a:buSzPct val="92730"/>
              <a:buFont typeface="Arial"/>
              <a:buChar char="0"/>
            </a:pPr>
            <a:r>
              <a:rPr b="0" i="1" lang="en-US" sz="1757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you need to change or add an email address, click on the pencil icon</a:t>
            </a:r>
          </a:p>
          <a:p>
            <a:pPr indent="0" lvl="0" marL="0" marR="0" rtl="0" algn="l">
              <a:lnSpc>
                <a:spcPct val="90000"/>
              </a:lnSpc>
              <a:spcBef>
                <a:spcPts val="296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1" sz="1480" u="none" cap="none" strike="noStrike">
              <a:solidFill>
                <a:srgbClr val="7030A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ctrTitle"/>
          </p:nvPr>
        </p:nvSpPr>
        <p:spPr>
          <a:xfrm>
            <a:off x="1646638" y="442135"/>
            <a:ext cx="5820962" cy="153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CB5"/>
              </a:buClr>
              <a:buSzPct val="25000"/>
              <a:buFont typeface="Cambria"/>
              <a:buNone/>
            </a:pPr>
            <a:r>
              <a:rPr b="1" i="0" lang="en-US" sz="6000" u="none" cap="none" strike="noStrike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OBJECTIVES</a:t>
            </a:r>
          </a:p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 rot="360000">
            <a:off x="3126359" y="2965257"/>
            <a:ext cx="5208970" cy="2835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5888" lvl="0" marL="115888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Understand the components of John Holland’s Theory of Career Choice </a:t>
            </a: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5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indent="-115888" lvl="0" marL="115888" marR="0" rtl="0" algn="ctr">
              <a:spcBef>
                <a:spcPts val="500"/>
              </a:spcBef>
              <a:buClr>
                <a:schemeClr val="accent1"/>
              </a:buClr>
              <a:buSzPct val="950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Identify careers that match your interests and can utilize your strengths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609600" y="609600"/>
            <a:ext cx="80414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i="1" lang="en-US" sz="70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GUESS THE </a:t>
            </a:r>
            <a:br>
              <a:rPr b="1" i="1" lang="en-US" sz="70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en-US" sz="70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COUNSELOR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62000" y="3962400"/>
            <a:ext cx="7543800" cy="1938992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44444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800" rotWithShape="0" dir="5400000" dist="12700">
              <a:srgbClr val="000000">
                <a:alpha val="36862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4000" u="none" cap="none" strike="noStrike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What is a common theme among all 6 counselors and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4000" u="none" cap="none" strike="noStrike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their career history???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Holland’s Theory of </a:t>
            </a:r>
            <a:b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Career Choice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Individuals can be described as a combination of one or more of the six personality “types”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Environments can be described as a combination of one or more of the six “types”</a:t>
            </a:r>
          </a:p>
          <a:p>
            <a:pPr indent="-2286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Individuals seek </a:t>
            </a:r>
            <a:r>
              <a:rPr b="0" i="1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environments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which have the same or similar type as theirs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hape 127"/>
          <p:cNvCxnSpPr/>
          <p:nvPr/>
        </p:nvCxnSpPr>
        <p:spPr>
          <a:xfrm>
            <a:off x="4648200" y="1371600"/>
            <a:ext cx="0" cy="3733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Shape 128"/>
          <p:cNvCxnSpPr/>
          <p:nvPr/>
        </p:nvCxnSpPr>
        <p:spPr>
          <a:xfrm>
            <a:off x="3352800" y="2514600"/>
            <a:ext cx="266700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Shape 129"/>
          <p:cNvCxnSpPr/>
          <p:nvPr/>
        </p:nvCxnSpPr>
        <p:spPr>
          <a:xfrm flipH="1" rot="10800000">
            <a:off x="3276600" y="2438400"/>
            <a:ext cx="2743200" cy="1524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0" name="Shape 130"/>
          <p:cNvGrpSpPr/>
          <p:nvPr/>
        </p:nvGrpSpPr>
        <p:grpSpPr>
          <a:xfrm>
            <a:off x="1286074" y="64577"/>
            <a:ext cx="6571850" cy="6652645"/>
            <a:chOff x="1057474" y="-164023"/>
            <a:chExt cx="6571850" cy="6652645"/>
          </a:xfrm>
        </p:grpSpPr>
        <p:sp>
          <p:nvSpPr>
            <p:cNvPr id="131" name="Shape 131"/>
            <p:cNvSpPr/>
            <p:nvPr/>
          </p:nvSpPr>
          <p:spPr>
            <a:xfrm>
              <a:off x="3314366" y="-164023"/>
              <a:ext cx="2058067" cy="1337743"/>
            </a:xfrm>
            <a:prstGeom prst="roundRect">
              <a:avLst>
                <a:gd fmla="val 16667" name="adj"/>
              </a:avLst>
            </a:prstGeom>
            <a:solidFill>
              <a:srgbClr val="FFFCB5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3379669" y="-98720"/>
              <a:ext cx="1927461" cy="1207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Realistic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mbria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Likes to work with animals, tools, or machines; generally avoids social activities like teaching, healing, and informing others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1737366" y="504848"/>
              <a:ext cx="5212067" cy="5212067"/>
            </a:xfrm>
            <a:custGeom>
              <a:pathLst>
                <a:path extrusionOk="0" h="120000" w="120000">
                  <a:moveTo>
                    <a:pt x="83860" y="4948"/>
                  </a:moveTo>
                  <a:lnTo>
                    <a:pt x="83859" y="4947"/>
                  </a:lnTo>
                  <a:cubicBezTo>
                    <a:pt x="89386" y="7343"/>
                    <a:pt x="94520" y="10556"/>
                    <a:pt x="99089" y="1448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5571257" y="1138993"/>
              <a:ext cx="2058067" cy="1337743"/>
            </a:xfrm>
            <a:prstGeom prst="roundRect">
              <a:avLst>
                <a:gd fmla="val 16667" name="adj"/>
              </a:avLst>
            </a:prstGeom>
            <a:solidFill>
              <a:srgbClr val="FFFCB5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5636560" y="1204296"/>
              <a:ext cx="1927461" cy="1207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Investigative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mbria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Likes to study and solve math or science problems; generally avoids leading, selling, or persuading people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1737366" y="504848"/>
              <a:ext cx="5212067" cy="5212067"/>
            </a:xfrm>
            <a:custGeom>
              <a:pathLst>
                <a:path extrusionOk="0" h="120000" w="120000">
                  <a:moveTo>
                    <a:pt x="118254" y="45633"/>
                  </a:moveTo>
                  <a:cubicBezTo>
                    <a:pt x="120157" y="53353"/>
                    <a:pt x="120508" y="61375"/>
                    <a:pt x="119284" y="69232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5571257" y="3522232"/>
              <a:ext cx="2058067" cy="1783334"/>
            </a:xfrm>
            <a:prstGeom prst="roundRect">
              <a:avLst>
                <a:gd fmla="val 16667" name="adj"/>
              </a:avLst>
            </a:prstGeom>
            <a:solidFill>
              <a:srgbClr val="FFFCB5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5658312" y="3609287"/>
              <a:ext cx="1883957" cy="160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Social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mbria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Likes to do things to help people -- like, teaching, nursing, or giving first aid, providing information; generally avoids using machines, tools, or animals to achieve a goal</a:t>
              </a:r>
            </a:p>
          </p:txBody>
        </p:sp>
        <p:sp>
          <p:nvSpPr>
            <p:cNvPr id="139" name="Shape 139"/>
            <p:cNvSpPr/>
            <p:nvPr/>
          </p:nvSpPr>
          <p:spPr>
            <a:xfrm>
              <a:off x="1737366" y="504848"/>
              <a:ext cx="5212067" cy="5212067"/>
            </a:xfrm>
            <a:custGeom>
              <a:pathLst>
                <a:path extrusionOk="0" h="120000" w="120000">
                  <a:moveTo>
                    <a:pt x="92271" y="110582"/>
                  </a:moveTo>
                  <a:cubicBezTo>
                    <a:pt x="89566" y="112307"/>
                    <a:pt x="86727" y="113813"/>
                    <a:pt x="83781" y="11508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3314366" y="4945209"/>
              <a:ext cx="2058067" cy="1543413"/>
            </a:xfrm>
            <a:prstGeom prst="roundRect">
              <a:avLst>
                <a:gd fmla="val 16667" name="adj"/>
              </a:avLst>
            </a:prstGeom>
            <a:solidFill>
              <a:srgbClr val="FFFCB5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3389709" y="5020552"/>
              <a:ext cx="1907381" cy="1392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Artistic</a:t>
              </a: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mbria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Likes to do creative activities like art, drama, crafts, dance, music, or creative writing; generally avoids highly ordered or repetitive activities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1737366" y="504848"/>
              <a:ext cx="5212067" cy="5212067"/>
            </a:xfrm>
            <a:custGeom>
              <a:pathLst>
                <a:path extrusionOk="0" h="120000" w="120000">
                  <a:moveTo>
                    <a:pt x="36198" y="115077"/>
                  </a:moveTo>
                  <a:lnTo>
                    <a:pt x="36198" y="115077"/>
                  </a:lnTo>
                  <a:cubicBezTo>
                    <a:pt x="32610" y="113526"/>
                    <a:pt x="29183" y="111629"/>
                    <a:pt x="25965" y="109413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057474" y="3573647"/>
              <a:ext cx="2058067" cy="1680504"/>
            </a:xfrm>
            <a:prstGeom prst="roundRect">
              <a:avLst>
                <a:gd fmla="val 16667" name="adj"/>
              </a:avLst>
            </a:prstGeom>
            <a:solidFill>
              <a:srgbClr val="FFFCB5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1139509" y="3655682"/>
              <a:ext cx="1893997" cy="151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Enterprising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mbria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Likes to lead and persuade people, and to sell things and ideas; generally avoids activities that require careful observation and scientific, analytical thinking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1737366" y="504848"/>
              <a:ext cx="5212067" cy="5212067"/>
            </a:xfrm>
            <a:custGeom>
              <a:pathLst>
                <a:path extrusionOk="0" h="120000" w="120000">
                  <a:moveTo>
                    <a:pt x="909" y="70405"/>
                  </a:moveTo>
                  <a:lnTo>
                    <a:pt x="909" y="70405"/>
                  </a:lnTo>
                  <a:cubicBezTo>
                    <a:pt x="-538" y="62183"/>
                    <a:pt x="-254" y="53750"/>
                    <a:pt x="1742" y="45644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057474" y="1138993"/>
              <a:ext cx="2058067" cy="1337743"/>
            </a:xfrm>
            <a:prstGeom prst="roundRect">
              <a:avLst>
                <a:gd fmla="val 16667" name="adj"/>
              </a:avLst>
            </a:prstGeom>
            <a:solidFill>
              <a:srgbClr val="FFFCB5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1122777" y="1204296"/>
              <a:ext cx="1927461" cy="1207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Conventional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mbria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Likes to work with numbers, records, or machines in a set, orderly way; generally avoids ambiguous, unstructured activities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1737366" y="504848"/>
              <a:ext cx="5212067" cy="5212067"/>
            </a:xfrm>
            <a:custGeom>
              <a:pathLst>
                <a:path extrusionOk="0" h="120000" w="120000">
                  <a:moveTo>
                    <a:pt x="20910" y="14480"/>
                  </a:moveTo>
                  <a:lnTo>
                    <a:pt x="20909" y="14480"/>
                  </a:lnTo>
                  <a:cubicBezTo>
                    <a:pt x="25479" y="10556"/>
                    <a:pt x="30613" y="7342"/>
                    <a:pt x="36139" y="494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Shape 149"/>
          <p:cNvSpPr txBox="1"/>
          <p:nvPr/>
        </p:nvSpPr>
        <p:spPr>
          <a:xfrm>
            <a:off x="3352800" y="2743199"/>
            <a:ext cx="2438400" cy="1015663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3000" u="none" cap="none" strike="noStrike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Holland’s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3000" u="none" cap="none" strike="noStrike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Six Types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Holland’s Theory of </a:t>
            </a:r>
            <a:b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Career Choice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698" y="2438400"/>
            <a:ext cx="724141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WHAT ARE YOUR INTERESTS??</a:t>
            </a:r>
          </a:p>
        </p:txBody>
      </p:sp>
      <p:grpSp>
        <p:nvGrpSpPr>
          <p:cNvPr id="161" name="Shape 161"/>
          <p:cNvGrpSpPr/>
          <p:nvPr/>
        </p:nvGrpSpPr>
        <p:grpSpPr>
          <a:xfrm>
            <a:off x="153155" y="2505047"/>
            <a:ext cx="8837689" cy="1695504"/>
            <a:chOff x="755" y="2505047"/>
            <a:chExt cx="8837689" cy="1695504"/>
          </a:xfrm>
        </p:grpSpPr>
        <p:sp>
          <p:nvSpPr>
            <p:cNvPr id="162" name="Shape 162"/>
            <p:cNvSpPr/>
            <p:nvPr/>
          </p:nvSpPr>
          <p:spPr>
            <a:xfrm>
              <a:off x="969269" y="2989304"/>
              <a:ext cx="1815963" cy="1211247"/>
            </a:xfrm>
            <a:prstGeom prst="rect">
              <a:avLst/>
            </a:prstGeom>
            <a:solidFill>
              <a:srgbClr val="FFFCB5">
                <a:alpha val="89803"/>
              </a:srgbClr>
            </a:solidFill>
            <a:ln cap="flat" cmpd="sng" w="19050">
              <a:solidFill>
                <a:srgbClr val="0C0C0C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1259823" y="2989304"/>
              <a:ext cx="1525409" cy="1211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0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“careers” tab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755" y="2505047"/>
              <a:ext cx="1210642" cy="1210642"/>
            </a:xfrm>
            <a:prstGeom prst="ellipse">
              <a:avLst/>
            </a:prstGeom>
            <a:solidFill>
              <a:srgbClr val="0C0C0C"/>
            </a:solidFill>
            <a:ln cap="flat" cmpd="sng" w="19050">
              <a:solidFill>
                <a:srgbClr val="FFFCB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178049" y="2682341"/>
              <a:ext cx="856054" cy="856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000" u="none" cap="none" strike="noStrike">
                  <a:solidFill>
                    <a:srgbClr val="FFFCB5"/>
                  </a:solidFill>
                  <a:latin typeface="Cambria"/>
                  <a:ea typeface="Cambria"/>
                  <a:cs typeface="Cambria"/>
                  <a:sym typeface="Cambria"/>
                </a:rPr>
                <a:t>CLICK 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000" u="none" cap="none" strike="noStrike">
                  <a:solidFill>
                    <a:srgbClr val="FFFCB5"/>
                  </a:solidFill>
                  <a:latin typeface="Cambria"/>
                  <a:ea typeface="Cambria"/>
                  <a:cs typeface="Cambria"/>
                  <a:sym typeface="Cambria"/>
                </a:rPr>
                <a:t>ON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4098168" y="2951017"/>
              <a:ext cx="1815963" cy="1211247"/>
            </a:xfrm>
            <a:prstGeom prst="rect">
              <a:avLst/>
            </a:prstGeom>
            <a:solidFill>
              <a:srgbClr val="FFFCB5">
                <a:alpha val="89803"/>
              </a:srgbClr>
            </a:solidFill>
            <a:ln cap="flat" cmpd="sng" w="19050">
              <a:solidFill>
                <a:srgbClr val="0C0C0C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4388722" y="2951017"/>
              <a:ext cx="1525409" cy="1211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0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“career interest profiler”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3027361" y="2505047"/>
              <a:ext cx="1210642" cy="1210642"/>
            </a:xfrm>
            <a:prstGeom prst="ellipse">
              <a:avLst/>
            </a:prstGeom>
            <a:solidFill>
              <a:srgbClr val="0C0C0C"/>
            </a:solidFill>
            <a:ln cap="flat" cmpd="sng" w="19050">
              <a:solidFill>
                <a:srgbClr val="FFFCB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3204655" y="2682341"/>
              <a:ext cx="856054" cy="856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000" u="none" cap="none" strike="noStrike">
                  <a:solidFill>
                    <a:srgbClr val="FFFCB5"/>
                  </a:solidFill>
                  <a:latin typeface="Cambria"/>
                  <a:ea typeface="Cambria"/>
                  <a:cs typeface="Cambria"/>
                  <a:sym typeface="Cambria"/>
                </a:rPr>
                <a:t>CLICK ON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7022481" y="2989304"/>
              <a:ext cx="1815963" cy="1211247"/>
            </a:xfrm>
            <a:prstGeom prst="rect">
              <a:avLst/>
            </a:prstGeom>
            <a:solidFill>
              <a:srgbClr val="FFFCB5">
                <a:alpha val="89803"/>
              </a:srgbClr>
            </a:solidFill>
            <a:ln cap="flat" cmpd="sng" w="19050">
              <a:solidFill>
                <a:srgbClr val="0C0C0C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7313035" y="2989304"/>
              <a:ext cx="1525409" cy="1211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0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Your top 3 results on one sticky note each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6053967" y="2505047"/>
              <a:ext cx="1210642" cy="1210642"/>
            </a:xfrm>
            <a:prstGeom prst="ellipse">
              <a:avLst/>
            </a:prstGeom>
            <a:solidFill>
              <a:srgbClr val="0C0C0C"/>
            </a:solidFill>
            <a:ln cap="flat" cmpd="sng" w="19050">
              <a:solidFill>
                <a:srgbClr val="FFFCB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6231261" y="2682341"/>
              <a:ext cx="856054" cy="856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000" u="none" cap="none" strike="noStrike">
                  <a:solidFill>
                    <a:srgbClr val="FFFCB5"/>
                  </a:solidFill>
                  <a:latin typeface="Cambria"/>
                  <a:ea typeface="Cambria"/>
                  <a:cs typeface="Cambria"/>
                  <a:sym typeface="Cambria"/>
                </a:rPr>
                <a:t>WRITE</a:t>
              </a:r>
            </a:p>
          </p:txBody>
        </p:sp>
      </p:grpSp>
      <p:sp>
        <p:nvSpPr>
          <p:cNvPr id="174" name="Shape 174"/>
          <p:cNvSpPr txBox="1"/>
          <p:nvPr/>
        </p:nvSpPr>
        <p:spPr>
          <a:xfrm>
            <a:off x="966787" y="5105400"/>
            <a:ext cx="7543800" cy="1323439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44444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800" rotWithShape="0" dir="5400000" dist="12700">
              <a:srgbClr val="000000">
                <a:alpha val="36862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4000" u="none" cap="none" strike="noStrike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What do your interests say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4000" u="none" cap="none" strike="noStrike">
                <a:solidFill>
                  <a:srgbClr val="FFFCB5"/>
                </a:solidFill>
                <a:latin typeface="Cambria"/>
                <a:ea typeface="Cambria"/>
                <a:cs typeface="Cambria"/>
                <a:sym typeface="Cambria"/>
              </a:rPr>
              <a:t>about you?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FINDING A CAREER </a:t>
            </a:r>
            <a:b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THAT FITS</a:t>
            </a:r>
          </a:p>
        </p:txBody>
      </p:sp>
      <p:grpSp>
        <p:nvGrpSpPr>
          <p:cNvPr id="180" name="Shape 180"/>
          <p:cNvGrpSpPr/>
          <p:nvPr/>
        </p:nvGrpSpPr>
        <p:grpSpPr>
          <a:xfrm>
            <a:off x="822964" y="2133600"/>
            <a:ext cx="7498072" cy="4064000"/>
            <a:chOff x="-701036" y="0"/>
            <a:chExt cx="7498072" cy="4064000"/>
          </a:xfrm>
        </p:grpSpPr>
        <p:sp>
          <p:nvSpPr>
            <p:cNvPr id="181" name="Shape 181"/>
            <p:cNvSpPr/>
            <p:nvPr/>
          </p:nvSpPr>
          <p:spPr>
            <a:xfrm>
              <a:off x="-701036" y="0"/>
              <a:ext cx="6095993" cy="731520"/>
            </a:xfrm>
            <a:prstGeom prst="roundRect">
              <a:avLst>
                <a:gd fmla="val 10000" name="adj"/>
              </a:avLst>
            </a:prstGeom>
            <a:solidFill>
              <a:srgbClr val="FFFCB5"/>
            </a:solidFill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-679611" y="21425"/>
              <a:ext cx="4972490" cy="688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Go back to “career interest profiler”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-350516" y="833120"/>
              <a:ext cx="6095993" cy="731520"/>
            </a:xfrm>
            <a:prstGeom prst="roundRect">
              <a:avLst>
                <a:gd fmla="val 10000" name="adj"/>
              </a:avLst>
            </a:prstGeom>
            <a:solidFill>
              <a:srgbClr val="FFFCB5"/>
            </a:solidFill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-329091" y="854545"/>
              <a:ext cx="4980407" cy="688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Click on “View Matching Occupation List”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3" y="1666240"/>
              <a:ext cx="6095993" cy="731520"/>
            </a:xfrm>
            <a:prstGeom prst="roundRect">
              <a:avLst>
                <a:gd fmla="val 10000" name="adj"/>
              </a:avLst>
            </a:prstGeom>
            <a:solidFill>
              <a:srgbClr val="FFFCB5"/>
            </a:solidFill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21428" y="1687665"/>
              <a:ext cx="4980407" cy="688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Look for 2 jobs that interest you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350523" y="2499360"/>
              <a:ext cx="6095993" cy="731520"/>
            </a:xfrm>
            <a:prstGeom prst="roundRect">
              <a:avLst>
                <a:gd fmla="val 10000" name="adj"/>
              </a:avLst>
            </a:prstGeom>
            <a:solidFill>
              <a:srgbClr val="FFFCB5"/>
            </a:solidFill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371948" y="2520785"/>
              <a:ext cx="4980407" cy="688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Read each job description and the RIASEC types that match 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701043" y="3332480"/>
              <a:ext cx="6095993" cy="731520"/>
            </a:xfrm>
            <a:prstGeom prst="roundRect">
              <a:avLst>
                <a:gd fmla="val 10000" name="adj"/>
              </a:avLst>
            </a:prstGeom>
            <a:solidFill>
              <a:srgbClr val="FFFCB5"/>
            </a:solidFill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722468" y="3353905"/>
              <a:ext cx="4980407" cy="688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Click “add to my list”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4572000" y="533398"/>
              <a:ext cx="475488" cy="47548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dk1">
                <a:alpha val="89803"/>
              </a:schemeClr>
            </a:solidFill>
            <a:ln cap="flat" cmpd="sng" w="19050">
              <a:solidFill>
                <a:srgbClr val="E0CCCA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4678985" y="533398"/>
              <a:ext cx="261518" cy="357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4952998" y="1371601"/>
              <a:ext cx="475488" cy="47548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dk1">
                <a:alpha val="89803"/>
              </a:schemeClr>
            </a:solidFill>
            <a:ln cap="flat" cmpd="sng" w="19050">
              <a:solidFill>
                <a:srgbClr val="E0CCCA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5059983" y="1371601"/>
              <a:ext cx="261518" cy="357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5257800" y="2209799"/>
              <a:ext cx="475488" cy="47548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dk1">
                <a:alpha val="89803"/>
              </a:schemeClr>
            </a:solidFill>
            <a:ln cap="flat" cmpd="sng" w="19050">
              <a:solidFill>
                <a:srgbClr val="E0CCCA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5364785" y="2209799"/>
              <a:ext cx="261518" cy="357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5620512" y="3047999"/>
              <a:ext cx="475488" cy="47548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dk1">
                <a:alpha val="89803"/>
              </a:schemeClr>
            </a:solidFill>
            <a:ln cap="flat" cmpd="sng" w="19050">
              <a:solidFill>
                <a:srgbClr val="E0CCCA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5727497" y="3047999"/>
              <a:ext cx="261518" cy="357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etchbook">
  <a:themeElements>
    <a:clrScheme name="Sketchbook">
      <a:dk1>
        <a:srgbClr val="000000"/>
      </a:dk1>
      <a:lt1>
        <a:srgbClr val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