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Factors:  Size, Location, Majors, Activities, Cost, Diversity, Support Services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4459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4459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985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93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985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93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9" name="Shape 59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Shape 60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92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1251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17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667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73" name="Shape 73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762000" y="3581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Comic Sans MS"/>
              <a:buNone/>
            </a:pPr>
            <a:r>
              <a:rPr lang="en-US" sz="6600" b="0" i="0" u="none" strike="noStrike" cap="non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College and Career Research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762000" y="5105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800" b="0" i="0" u="none" strike="noStrike" cap="none" baseline="300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grade lesson- First Lesson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7517648" cy="3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DIGGING DEEPER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Graduation rates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Retention rates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outlook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placement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Alumni Network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Average student debt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6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POST HIGH SCHOOL EXPLORATION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most important factors to me?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my grades and SAT scores impact admission?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my career goals?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obstacles do I have?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help do I need?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can help me?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School Data 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Review the stats of a specific college (things to look for)</a:t>
            </a:r>
          </a:p>
          <a:p>
            <a:pPr marL="457200" lvl="0" indent="-381000" rtl="0">
              <a:spcBef>
                <a:spcPts val="0"/>
              </a:spcBef>
              <a:buAutoNum type="arabicPeriod"/>
            </a:pPr>
            <a:r>
              <a:rPr lang="en-US"/>
              <a:t>Retention Rate</a:t>
            </a:r>
          </a:p>
          <a:p>
            <a:pPr marL="457200" lvl="0" indent="-381000" rtl="0">
              <a:spcBef>
                <a:spcPts val="0"/>
              </a:spcBef>
              <a:buAutoNum type="arabicPeriod"/>
            </a:pPr>
            <a:r>
              <a:rPr lang="en-US"/>
              <a:t>Graduation Rate</a:t>
            </a:r>
          </a:p>
          <a:p>
            <a:pPr marL="457200" lvl="0" indent="-381000" rtl="0">
              <a:spcBef>
                <a:spcPts val="0"/>
              </a:spcBef>
              <a:buAutoNum type="arabicPeriod"/>
            </a:pPr>
            <a:r>
              <a:rPr lang="en-US"/>
              <a:t>Cost (in-state vs. out-of-state)</a:t>
            </a:r>
          </a:p>
          <a:p>
            <a:pPr marL="457200" lvl="0" indent="-381000" rtl="0">
              <a:spcBef>
                <a:spcPts val="0"/>
              </a:spcBef>
              <a:buAutoNum type="arabicPeriod"/>
            </a:pPr>
            <a:r>
              <a:rPr lang="en-US"/>
              <a:t>Size</a:t>
            </a:r>
          </a:p>
          <a:p>
            <a:pPr marL="457200" lvl="0" indent="-381000" rtl="0">
              <a:spcBef>
                <a:spcPts val="0"/>
              </a:spcBef>
              <a:buAutoNum type="arabicPeriod"/>
            </a:pPr>
            <a:r>
              <a:rPr lang="en-US"/>
              <a:t>Do they have your potential major?</a:t>
            </a:r>
          </a:p>
          <a:p>
            <a:pPr marL="457200" lvl="0" indent="-381000" rtl="0">
              <a:spcBef>
                <a:spcPts val="0"/>
              </a:spcBef>
              <a:buAutoNum type="arabicPeriod"/>
            </a:pPr>
            <a:r>
              <a:rPr lang="en-US"/>
              <a:t>Where can you find this information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CREATING A TO DO LIST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ctr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need to do this year to prepare for post high school?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Objectives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will: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the implications of post-secondary education in their future. 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 opportunity to explore postsecondary opportunities with Naviance resources.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possible careers and related majors.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Naviance Task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1:	Go to</a:t>
            </a:r>
            <a:r>
              <a:rPr lang="en-US" sz="2220">
                <a:latin typeface="Arial"/>
                <a:ea typeface="Arial"/>
                <a:cs typeface="Arial"/>
                <a:sym typeface="Arial"/>
              </a:rPr>
              <a:t> rhs.hcpss.org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2:	Go to bottom of page and click on Naviance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3:	Use same username and password that you use to log onto computer.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4:	Go to About me and then profile and then click on pencil  to update your email.</a:t>
            </a:r>
          </a:p>
          <a:p>
            <a:pPr marL="274320" marR="0" lvl="0" indent="-274320" algn="l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5:	Check out your GPA and PSAT scores</a:t>
            </a:r>
          </a:p>
          <a:p>
            <a:pPr marL="274320" marR="0" lvl="0" indent="-274320" algn="ctr" rtl="0">
              <a:spcBef>
                <a:spcPts val="795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97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Stop and wait for everyone else!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-102327" y="533400"/>
            <a:ext cx="9398727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FF73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we get started,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FF73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play a quick game of….</a:t>
            </a:r>
          </a:p>
        </p:txBody>
      </p:sp>
      <p:sp>
        <p:nvSpPr>
          <p:cNvPr id="117" name="Shape 117"/>
          <p:cNvSpPr/>
          <p:nvPr/>
        </p:nvSpPr>
        <p:spPr>
          <a:xfrm rot="1006331">
            <a:off x="2717307" y="2994952"/>
            <a:ext cx="66396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</p:txBody>
      </p:sp>
      <p:sp>
        <p:nvSpPr>
          <p:cNvPr id="118" name="Shape 118"/>
          <p:cNvSpPr/>
          <p:nvPr/>
        </p:nvSpPr>
        <p:spPr>
          <a:xfrm rot="-917226">
            <a:off x="1081813" y="3056351"/>
            <a:ext cx="1005403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</a:p>
        </p:txBody>
      </p:sp>
      <p:sp>
        <p:nvSpPr>
          <p:cNvPr id="119" name="Shape 119"/>
          <p:cNvSpPr/>
          <p:nvPr/>
        </p:nvSpPr>
        <p:spPr>
          <a:xfrm rot="1187711">
            <a:off x="5468134" y="3028040"/>
            <a:ext cx="1141659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</a:p>
        </p:txBody>
      </p:sp>
      <p:sp>
        <p:nvSpPr>
          <p:cNvPr id="120" name="Shape 120"/>
          <p:cNvSpPr/>
          <p:nvPr/>
        </p:nvSpPr>
        <p:spPr>
          <a:xfrm rot="-917226">
            <a:off x="3941430" y="2994953"/>
            <a:ext cx="1074333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</a:p>
        </p:txBody>
      </p:sp>
      <p:sp>
        <p:nvSpPr>
          <p:cNvPr id="121" name="Shape 121"/>
          <p:cNvSpPr/>
          <p:nvPr/>
        </p:nvSpPr>
        <p:spPr>
          <a:xfrm rot="-917226">
            <a:off x="6825013" y="3003829"/>
            <a:ext cx="1141659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1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1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1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22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1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33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1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44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endParaRPr sz="5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will go around with their game card and find students who meet a category on the bingo game.  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they find a student that matches a box on their game card, that person would initial the box.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the box is initialed, the player will move on to the next person.   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First player with the most initials on the game card, WINS. </a:t>
            </a:r>
          </a:p>
        </p:txBody>
      </p:sp>
      <p:sp>
        <p:nvSpPr>
          <p:cNvPr id="128" name="Shape 128"/>
          <p:cNvSpPr/>
          <p:nvPr/>
        </p:nvSpPr>
        <p:spPr>
          <a:xfrm rot="-1096397">
            <a:off x="349257" y="4548051"/>
            <a:ext cx="4974439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READY!</a:t>
            </a:r>
          </a:p>
        </p:txBody>
      </p:sp>
      <p:sp>
        <p:nvSpPr>
          <p:cNvPr id="129" name="Shape 129"/>
          <p:cNvSpPr/>
          <p:nvPr/>
        </p:nvSpPr>
        <p:spPr>
          <a:xfrm rot="1065980">
            <a:off x="6113283" y="4285027"/>
            <a:ext cx="285942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1" i="0" u="none" strike="noStrike" cap="none">
                <a:solidFill>
                  <a:srgbClr val="BE64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GO!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986" y="5454921"/>
            <a:ext cx="609356" cy="60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Thoughts?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9144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did you learn about someone else?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there anything that surprised you about someone? 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are we playing a Bingo game related to post high school planning? 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486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POST HIGH SCHOOL PLANNING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57200" y="1371600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Military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276600" y="609601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Year College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04800" y="2971800"/>
            <a:ext cx="223136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Apprenticeship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324600" y="1371600"/>
            <a:ext cx="22860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Vocational School/Training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858000" y="3048000"/>
            <a:ext cx="154842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200400" y="3886200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Year College</a:t>
            </a:r>
          </a:p>
        </p:txBody>
      </p:sp>
      <p:pic>
        <p:nvPicPr>
          <p:cNvPr id="148" name="Shape 148" descr="C:\Users\jrsnyder\AppData\Local\Microsoft\Windows\Temporary Internet Files\Content.IE5\73F6HW82\question-marks22[1].jpg"/>
          <p:cNvPicPr preferRelativeResize="0"/>
          <p:nvPr/>
        </p:nvPicPr>
        <p:blipFill rotWithShape="1">
          <a:blip r:embed="rId3">
            <a:alphaModFix amt="23000"/>
          </a:blip>
          <a:srcRect/>
          <a:stretch/>
        </p:blipFill>
        <p:spPr>
          <a:xfrm>
            <a:off x="3200400" y="1524000"/>
            <a:ext cx="2408015" cy="195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 amt="48000"/>
          </a:blip>
          <a:srcRect/>
          <a:stretch/>
        </p:blipFill>
        <p:spPr>
          <a:xfrm>
            <a:off x="2009451" y="1800999"/>
            <a:ext cx="5549350" cy="349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00100" y="629925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want to buy a car… </a:t>
            </a:r>
          </a:p>
          <a:p>
            <a:pPr marL="274320" marR="0" lvl="0" indent="-274320" algn="ctr" rtl="0">
              <a:lnSpc>
                <a:spcPct val="80000"/>
              </a:lnSpc>
              <a:spcBef>
                <a:spcPts val="592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key factors you are looking for a car? </a:t>
            </a:r>
            <a:r>
              <a:rPr lang="en-US" sz="296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55" name="Shape 155" descr="Image result for ca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 descr="Image result for car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1230681" y="1948934"/>
            <a:ext cx="91083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591993" y="3260604"/>
            <a:ext cx="121602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Brakes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298473" y="1487259"/>
            <a:ext cx="9108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Style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7507937" y="4834142"/>
            <a:ext cx="9108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55576" y="4670209"/>
            <a:ext cx="17742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rating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558804" y="1800990"/>
            <a:ext cx="1066800" cy="46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7507918" y="3211621"/>
            <a:ext cx="15483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Reputation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3979680" y="5410200"/>
            <a:ext cx="154842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Researching a College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62000" y="990600"/>
            <a:ext cx="7543800" cy="251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74320" marR="0" lvl="0" indent="-27432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INFORMATION DO I EXPLORE WHEN LOOKING AT COLLEGES?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77090" y="3801297"/>
            <a:ext cx="91083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3886099" y="3560846"/>
            <a:ext cx="213360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benefits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6553200" y="3801525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Culture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587926" y="4475245"/>
            <a:ext cx="91083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Food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828800" y="3560847"/>
            <a:ext cx="137159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Diversity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054336" y="4327312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Size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974761" y="4706077"/>
            <a:ext cx="112241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Dorms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708262" y="4174912"/>
            <a:ext cx="28194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Geographic Location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55616" y="4793669"/>
            <a:ext cx="112241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On-screen Show (4:3)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Impact</vt:lpstr>
      <vt:lpstr>Times New Roman</vt:lpstr>
      <vt:lpstr>NewsPrint</vt:lpstr>
      <vt:lpstr>College and Career Research</vt:lpstr>
      <vt:lpstr>Objectives</vt:lpstr>
      <vt:lpstr>Naviance Task </vt:lpstr>
      <vt:lpstr>PowerPoint Presentation</vt:lpstr>
      <vt:lpstr>PowerPoint Presentation</vt:lpstr>
      <vt:lpstr>Thoughts?</vt:lpstr>
      <vt:lpstr>POST HIGH SCHOOL PLANNING</vt:lpstr>
      <vt:lpstr>PowerPoint Presentation</vt:lpstr>
      <vt:lpstr>Researching a College</vt:lpstr>
      <vt:lpstr>DIGGING DEEPER</vt:lpstr>
      <vt:lpstr>POST HIGH SCHOOL EXPLORATION</vt:lpstr>
      <vt:lpstr>School Data </vt:lpstr>
      <vt:lpstr>CREATING A TO 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and Career Research</dc:title>
  <dc:creator>Frank White</dc:creator>
  <cp:lastModifiedBy>Frank White</cp:lastModifiedBy>
  <cp:revision>2</cp:revision>
  <dcterms:modified xsi:type="dcterms:W3CDTF">2017-11-04T14:13:34Z</dcterms:modified>
</cp:coreProperties>
</file>