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7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3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A464-7E81-4C07-9A36-0B811353D2BA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5D11-236D-421C-9508-B0DDEFA5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0" y="-8276"/>
            <a:ext cx="11578270" cy="68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8" y="34453"/>
            <a:ext cx="11377451" cy="67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1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60798"/>
            <a:ext cx="11178540" cy="67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4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45720"/>
            <a:ext cx="11247120" cy="67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8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28902"/>
            <a:ext cx="11087100" cy="66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1" y="22860"/>
            <a:ext cx="10891084" cy="67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77"/>
            <a:ext cx="10927080" cy="67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0" y="-8276"/>
            <a:ext cx="11578270" cy="68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Cox, Courtney L.</dc:creator>
  <cp:lastModifiedBy>Frank White</cp:lastModifiedBy>
  <cp:revision>1</cp:revision>
  <dcterms:created xsi:type="dcterms:W3CDTF">2018-03-22T20:59:39Z</dcterms:created>
  <dcterms:modified xsi:type="dcterms:W3CDTF">2018-07-13T18:13:06Z</dcterms:modified>
</cp:coreProperties>
</file>