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embeddedFontLst>
    <p:embeddedFont>
      <p:font typeface="Short Stack" panose="020B0604020202020204" charset="0"/>
      <p:regular r:id="rId13"/>
    </p:embeddedFont>
    <p:embeddedFont>
      <p:font typeface="Arial Black" panose="020B0A04020102020204" pitchFamily="34" charset="0"/>
      <p:regular r:id="rId14"/>
      <p:bold r:id="rId15"/>
    </p:embeddedFont>
    <p:embeddedFont>
      <p:font typeface="Calibri" panose="020F0502020204030204" pitchFamily="34" charset="0"/>
      <p:regular r:id="rId16"/>
      <p:bold r:id="rId17"/>
      <p:italic r:id="rId18"/>
      <p:boldItalic r:id="rId19"/>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1244" y="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font" Target="fonts/font7.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91425" rIns="91425" bIns="91425" anchor="t" anchorCtr="0"/>
          <a:lstStyle>
            <a:lvl1pPr marL="0" marR="0" lvl="0" indent="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86" name="Google Shape;86;p4: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p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75" name="Google Shape;175;p24: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92" name="Google Shape;92;p6: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97" name="Google Shape;97;p8: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1"/>
        <p:cNvGrpSpPr/>
        <p:nvPr/>
      </p:nvGrpSpPr>
      <p:grpSpPr>
        <a:xfrm>
          <a:off x="0" y="0"/>
          <a:ext cx="0" cy="0"/>
          <a:chOff x="0" y="0"/>
          <a:chExt cx="0" cy="0"/>
        </a:xfrm>
      </p:grpSpPr>
      <p:sp>
        <p:nvSpPr>
          <p:cNvPr id="102" name="Google Shape;102;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03" name="Google Shape;103;p16: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11" name="Google Shape;111;p10: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18" name="Google Shape;118;p11: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24" name="Google Shape;124;p12: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30" name="Google Shape;130;p13: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Google Shape;135;g249b12888e_0_0:notes"/>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Google Shape;136;g249b12888e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360"/>
              </a:spcBef>
              <a:spcAft>
                <a:spcPts val="0"/>
              </a:spcAft>
              <a:buNone/>
            </a:pPr>
            <a:endParaRPr/>
          </a:p>
        </p:txBody>
      </p:sp>
      <p:sp>
        <p:nvSpPr>
          <p:cNvPr id="137" name="Google Shape;137;g249b12888e_0_0:notes"/>
          <p:cNvSpPr txBox="1">
            <a:spLocks noGrp="1"/>
          </p:cNvSpPr>
          <p:nvPr>
            <p:ph type="sldNum" idx="12"/>
          </p:nvPr>
        </p:nvSpPr>
        <p:spPr>
          <a:xfrm>
            <a:off x="3884613" y="8685213"/>
            <a:ext cx="2971800" cy="457200"/>
          </a:xfrm>
          <a:prstGeom prst="rect">
            <a:avLst/>
          </a:prstGeom>
        </p:spPr>
        <p:txBody>
          <a:bodyPr spcFirstLastPara="1" wrap="square" lIns="91425" tIns="45700" rIns="91425" bIns="45700" anchor="b" anchorCtr="0">
            <a:noAutofit/>
          </a:bodyPr>
          <a:lstStyle/>
          <a:p>
            <a:pPr marL="0" lvl="0" indent="0">
              <a:spcBef>
                <a:spcPts val="0"/>
              </a:spcBef>
              <a:spcAft>
                <a:spcPts val="0"/>
              </a:spcAft>
              <a:buClr>
                <a:srgbClr val="000000"/>
              </a:buClr>
              <a:buFont typeface="Arial"/>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685800" y="2130425"/>
            <a:ext cx="7772400" cy="14700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7" name="Google Shape;17;p2"/>
          <p:cNvSpPr txBox="1">
            <a:spLocks noGrp="1"/>
          </p:cNvSpPr>
          <p:nvPr>
            <p:ph type="subTitle" idx="1"/>
          </p:nvPr>
        </p:nvSpPr>
        <p:spPr>
          <a:xfrm>
            <a:off x="1371600" y="3886200"/>
            <a:ext cx="6400800" cy="1752600"/>
          </a:xfrm>
          <a:prstGeom prst="rect">
            <a:avLst/>
          </a:prstGeom>
          <a:noFill/>
          <a:ln>
            <a:noFill/>
          </a:ln>
        </p:spPr>
        <p:txBody>
          <a:bodyPr spcFirstLastPara="1" wrap="square" lIns="91425" tIns="91425" rIns="91425" bIns="91425" anchor="t" anchorCtr="0"/>
          <a:lstStyle>
            <a:lvl1pPr marL="0" marR="0" lvl="0" indent="0" algn="ctr" rtl="0">
              <a:spcBef>
                <a:spcPts val="640"/>
              </a:spcBef>
              <a:spcAft>
                <a:spcPts val="0"/>
              </a:spcAft>
              <a:buClr>
                <a:srgbClr val="888888"/>
              </a:buClr>
              <a:buSzPts val="3200"/>
              <a:buFont typeface="Arial"/>
              <a:buNone/>
              <a:defRPr sz="3200" b="0" i="0" u="none" strike="noStrike" cap="none">
                <a:solidFill>
                  <a:srgbClr val="888888"/>
                </a:solidFill>
                <a:latin typeface="Calibri"/>
                <a:ea typeface="Calibri"/>
                <a:cs typeface="Calibri"/>
                <a:sym typeface="Calibri"/>
              </a:defRPr>
            </a:lvl1pPr>
            <a:lvl2pPr marL="457200" marR="0" lvl="1" indent="0" algn="ctr" rtl="0">
              <a:spcBef>
                <a:spcPts val="560"/>
              </a:spcBef>
              <a:spcAft>
                <a:spcPts val="0"/>
              </a:spcAft>
              <a:buClr>
                <a:srgbClr val="888888"/>
              </a:buClr>
              <a:buSzPts val="2800"/>
              <a:buFont typeface="Arial"/>
              <a:buNone/>
              <a:defRPr sz="2800" b="0" i="0" u="none" strike="noStrike" cap="none">
                <a:solidFill>
                  <a:srgbClr val="888888"/>
                </a:solidFill>
                <a:latin typeface="Calibri"/>
                <a:ea typeface="Calibri"/>
                <a:cs typeface="Calibri"/>
                <a:sym typeface="Calibri"/>
              </a:defRPr>
            </a:lvl2pPr>
            <a:lvl3pPr marL="914400" marR="0" lvl="2" indent="0" algn="ctr" rtl="0">
              <a:spcBef>
                <a:spcPts val="480"/>
              </a:spcBef>
              <a:spcAft>
                <a:spcPts val="0"/>
              </a:spcAft>
              <a:buClr>
                <a:srgbClr val="888888"/>
              </a:buClr>
              <a:buSzPts val="2400"/>
              <a:buFont typeface="Arial"/>
              <a:buNone/>
              <a:defRPr sz="2400" b="0" i="0" u="none" strike="noStrike" cap="none">
                <a:solidFill>
                  <a:srgbClr val="888888"/>
                </a:solidFill>
                <a:latin typeface="Calibri"/>
                <a:ea typeface="Calibri"/>
                <a:cs typeface="Calibri"/>
                <a:sym typeface="Calibri"/>
              </a:defRPr>
            </a:lvl3pPr>
            <a:lvl4pPr marL="1371600" marR="0" lvl="3"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4pPr>
            <a:lvl5pPr marL="1828800" marR="0" lvl="4"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5pPr>
            <a:lvl6pPr marL="2286000" marR="0" lvl="5"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6pPr>
            <a:lvl7pPr marL="2743200" marR="0" lvl="6"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7pPr>
            <a:lvl8pPr marL="3200400" marR="0" lvl="7"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8pPr>
            <a:lvl9pPr marL="3657600" marR="0" lvl="8" indent="0" algn="ctr" rtl="0">
              <a:spcBef>
                <a:spcPts val="400"/>
              </a:spcBef>
              <a:spcAft>
                <a:spcPts val="0"/>
              </a:spcAft>
              <a:buClr>
                <a:srgbClr val="888888"/>
              </a:buClr>
              <a:buSzPts val="2000"/>
              <a:buFont typeface="Arial"/>
              <a:buNone/>
              <a:defRPr sz="2000" b="0" i="0" u="none" strike="noStrike" cap="none">
                <a:solidFill>
                  <a:srgbClr val="888888"/>
                </a:solidFill>
                <a:latin typeface="Calibri"/>
                <a:ea typeface="Calibri"/>
                <a:cs typeface="Calibri"/>
                <a:sym typeface="Calibri"/>
              </a:defRPr>
            </a:lvl9pPr>
          </a:lstStyle>
          <a:p>
            <a:endParaRPr/>
          </a:p>
        </p:txBody>
      </p:sp>
      <p:sp>
        <p:nvSpPr>
          <p:cNvPr id="18" name="Google Shape;18;p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9" name="Google Shape;19;p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0" name="Google Shape;20;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74" name="Google Shape;74;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75" name="Google Shape;75;p1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6" name="Google Shape;76;p1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7" name="Google Shape;77;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80" name="Google Shape;80;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81" name="Google Shape;81;p12"/>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2" name="Google Shape;82;p12"/>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3" name="Google Shape;83;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1"/>
        <p:cNvGrpSpPr/>
        <p:nvPr/>
      </p:nvGrpSpPr>
      <p:grpSpPr>
        <a:xfrm>
          <a:off x="0" y="0"/>
          <a:ext cx="0" cy="0"/>
          <a:chOff x="0" y="0"/>
          <a:chExt cx="0" cy="0"/>
        </a:xfrm>
      </p:grpSpPr>
      <p:sp>
        <p:nvSpPr>
          <p:cNvPr id="22" name="Google Shape;22;p3"/>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3" name="Google Shape;23;p3"/>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4" name="Google Shape;24;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27" name="Google Shape;27;p4"/>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28" name="Google Shape;28;p4"/>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29" name="Google Shape;29;p4"/>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0" name="Google Shape;30;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31"/>
        <p:cNvGrpSpPr/>
        <p:nvPr/>
      </p:nvGrpSpPr>
      <p:grpSpPr>
        <a:xfrm>
          <a:off x="0" y="0"/>
          <a:ext cx="0" cy="0"/>
          <a:chOff x="0" y="0"/>
          <a:chExt cx="0" cy="0"/>
        </a:xfrm>
      </p:grpSpPr>
      <p:sp>
        <p:nvSpPr>
          <p:cNvPr id="32" name="Google Shape;32;p5"/>
          <p:cNvSpPr txBox="1">
            <a:spLocks noGrp="1"/>
          </p:cNvSpPr>
          <p:nvPr>
            <p:ph type="title"/>
          </p:nvPr>
        </p:nvSpPr>
        <p:spPr>
          <a:xfrm>
            <a:off x="722313" y="4406900"/>
            <a:ext cx="7772400" cy="1362075"/>
          </a:xfrm>
          <a:prstGeom prst="rect">
            <a:avLst/>
          </a:prstGeom>
          <a:noFill/>
          <a:ln>
            <a:noFill/>
          </a:ln>
        </p:spPr>
        <p:txBody>
          <a:bodyPr spcFirstLastPara="1" wrap="square" lIns="91425" tIns="91425" rIns="91425" bIns="91425" anchor="t" anchorCtr="0"/>
          <a:lstStyle>
            <a:lvl1pPr marL="0" marR="0" lvl="0" indent="0" algn="l" rtl="0">
              <a:spcBef>
                <a:spcPts val="0"/>
              </a:spcBef>
              <a:spcAft>
                <a:spcPts val="0"/>
              </a:spcAft>
              <a:buSzPts val="1400"/>
              <a:buNone/>
              <a:defRPr sz="4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3" name="Google Shape;33;p5"/>
          <p:cNvSpPr txBox="1">
            <a:spLocks noGrp="1"/>
          </p:cNvSpPr>
          <p:nvPr>
            <p:ph type="body" idx="1"/>
          </p:nvPr>
        </p:nvSpPr>
        <p:spPr>
          <a:xfrm>
            <a:off x="722313" y="2906713"/>
            <a:ext cx="7772400" cy="1500187"/>
          </a:xfrm>
          <a:prstGeom prst="rect">
            <a:avLst/>
          </a:prstGeom>
          <a:noFill/>
          <a:ln>
            <a:noFill/>
          </a:ln>
        </p:spPr>
        <p:txBody>
          <a:bodyPr spcFirstLastPara="1" wrap="square" lIns="91425" tIns="91425" rIns="91425" bIns="91425" anchor="b" anchorCtr="0"/>
          <a:lstStyle>
            <a:lvl1pPr marL="457200" marR="0" lvl="0" indent="-228600" algn="l" rtl="0">
              <a:spcBef>
                <a:spcPts val="400"/>
              </a:spcBef>
              <a:spcAft>
                <a:spcPts val="0"/>
              </a:spcAft>
              <a:buClr>
                <a:srgbClr val="888888"/>
              </a:buClr>
              <a:buSzPts val="3200"/>
              <a:buFont typeface="Arial"/>
              <a:buNone/>
              <a:defRPr sz="2000" b="0" i="0" u="none" strike="noStrike" cap="none">
                <a:solidFill>
                  <a:srgbClr val="888888"/>
                </a:solidFill>
                <a:latin typeface="Calibri"/>
                <a:ea typeface="Calibri"/>
                <a:cs typeface="Calibri"/>
                <a:sym typeface="Calibri"/>
              </a:defRPr>
            </a:lvl1pPr>
            <a:lvl2pPr marL="914400" marR="0" lvl="1" indent="-228600" algn="l" rtl="0">
              <a:spcBef>
                <a:spcPts val="360"/>
              </a:spcBef>
              <a:spcAft>
                <a:spcPts val="0"/>
              </a:spcAft>
              <a:buClr>
                <a:srgbClr val="888888"/>
              </a:buClr>
              <a:buSzPts val="2800"/>
              <a:buFont typeface="Arial"/>
              <a:buNone/>
              <a:defRPr sz="1800" b="0" i="0" u="none" strike="noStrike" cap="none">
                <a:solidFill>
                  <a:srgbClr val="888888"/>
                </a:solidFill>
                <a:latin typeface="Calibri"/>
                <a:ea typeface="Calibri"/>
                <a:cs typeface="Calibri"/>
                <a:sym typeface="Calibri"/>
              </a:defRPr>
            </a:lvl2pPr>
            <a:lvl3pPr marL="1371600" marR="0" lvl="2" indent="-228600" algn="l" rtl="0">
              <a:spcBef>
                <a:spcPts val="320"/>
              </a:spcBef>
              <a:spcAft>
                <a:spcPts val="0"/>
              </a:spcAft>
              <a:buClr>
                <a:srgbClr val="888888"/>
              </a:buClr>
              <a:buSzPts val="2400"/>
              <a:buFont typeface="Arial"/>
              <a:buNone/>
              <a:defRPr sz="1600" b="0" i="0" u="none" strike="noStrike" cap="none">
                <a:solidFill>
                  <a:srgbClr val="888888"/>
                </a:solidFill>
                <a:latin typeface="Calibri"/>
                <a:ea typeface="Calibri"/>
                <a:cs typeface="Calibri"/>
                <a:sym typeface="Calibri"/>
              </a:defRPr>
            </a:lvl3pPr>
            <a:lvl4pPr marL="1828800" marR="0" lvl="3"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4pPr>
            <a:lvl5pPr marL="2286000" marR="0" lvl="4"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5pPr>
            <a:lvl6pPr marL="2743200" marR="0" lvl="5"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6pPr>
            <a:lvl7pPr marL="3200400" marR="0" lvl="6"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7pPr>
            <a:lvl8pPr marL="3657600" marR="0" lvl="7"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8pPr>
            <a:lvl9pPr marL="4114800" marR="0" lvl="8" indent="-228600" algn="l" rtl="0">
              <a:spcBef>
                <a:spcPts val="280"/>
              </a:spcBef>
              <a:spcAft>
                <a:spcPts val="0"/>
              </a:spcAft>
              <a:buClr>
                <a:srgbClr val="888888"/>
              </a:buClr>
              <a:buSzPts val="2000"/>
              <a:buFont typeface="Arial"/>
              <a:buNone/>
              <a:defRPr sz="1400" b="0" i="0" u="none" strike="noStrike" cap="none">
                <a:solidFill>
                  <a:srgbClr val="888888"/>
                </a:solidFill>
                <a:latin typeface="Calibri"/>
                <a:ea typeface="Calibri"/>
                <a:cs typeface="Calibri"/>
                <a:sym typeface="Calibri"/>
              </a:defRPr>
            </a:lvl9pPr>
          </a:lstStyle>
          <a:p>
            <a:endParaRPr/>
          </a:p>
        </p:txBody>
      </p:sp>
      <p:sp>
        <p:nvSpPr>
          <p:cNvPr id="34" name="Google Shape;34;p5"/>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5" name="Google Shape;35;p5"/>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36" name="Google Shape;36;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37"/>
        <p:cNvGrpSpPr/>
        <p:nvPr/>
      </p:nvGrpSpPr>
      <p:grpSpPr>
        <a:xfrm>
          <a:off x="0" y="0"/>
          <a:ext cx="0" cy="0"/>
          <a:chOff x="0" y="0"/>
          <a:chExt cx="0" cy="0"/>
        </a:xfrm>
      </p:grpSpPr>
      <p:sp>
        <p:nvSpPr>
          <p:cNvPr id="38" name="Google Shape;38;p6"/>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39" name="Google Shape;39;p6"/>
          <p:cNvSpPr txBox="1">
            <a:spLocks noGrp="1"/>
          </p:cNvSpPr>
          <p:nvPr>
            <p:ph type="body" idx="1"/>
          </p:nvPr>
        </p:nvSpPr>
        <p:spPr>
          <a:xfrm>
            <a:off x="457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0" name="Google Shape;40;p6"/>
          <p:cNvSpPr txBox="1">
            <a:spLocks noGrp="1"/>
          </p:cNvSpPr>
          <p:nvPr>
            <p:ph type="body" idx="2"/>
          </p:nvPr>
        </p:nvSpPr>
        <p:spPr>
          <a:xfrm>
            <a:off x="4648200" y="1600200"/>
            <a:ext cx="4038600" cy="4525963"/>
          </a:xfrm>
          <a:prstGeom prst="rect">
            <a:avLst/>
          </a:prstGeom>
          <a:noFill/>
          <a:ln>
            <a:noFill/>
          </a:ln>
        </p:spPr>
        <p:txBody>
          <a:bodyPr spcFirstLastPara="1" wrap="square" lIns="91425" tIns="91425" rIns="91425" bIns="91425" anchor="t" anchorCtr="0"/>
          <a:lstStyle>
            <a:lvl1pPr marL="457200" marR="0" lvl="0"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41" name="Google Shape;41;p6"/>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2" name="Google Shape;42;p6"/>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3" name="Google Shape;43;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44"/>
        <p:cNvGrpSpPr/>
        <p:nvPr/>
      </p:nvGrpSpPr>
      <p:grpSpPr>
        <a:xfrm>
          <a:off x="0" y="0"/>
          <a:ext cx="0" cy="0"/>
          <a:chOff x="0" y="0"/>
          <a:chExt cx="0" cy="0"/>
        </a:xfrm>
      </p:grpSpPr>
      <p:sp>
        <p:nvSpPr>
          <p:cNvPr id="45" name="Google Shape;45;p7"/>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46" name="Google Shape;46;p7"/>
          <p:cNvSpPr txBox="1">
            <a:spLocks noGrp="1"/>
          </p:cNvSpPr>
          <p:nvPr>
            <p:ph type="body" idx="1"/>
          </p:nvPr>
        </p:nvSpPr>
        <p:spPr>
          <a:xfrm>
            <a:off x="457200" y="1535113"/>
            <a:ext cx="4040188"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7" name="Google Shape;47;p7"/>
          <p:cNvSpPr txBox="1">
            <a:spLocks noGrp="1"/>
          </p:cNvSpPr>
          <p:nvPr>
            <p:ph type="body" idx="2"/>
          </p:nvPr>
        </p:nvSpPr>
        <p:spPr>
          <a:xfrm>
            <a:off x="457200" y="2174875"/>
            <a:ext cx="4040188"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48" name="Google Shape;48;p7"/>
          <p:cNvSpPr txBox="1">
            <a:spLocks noGrp="1"/>
          </p:cNvSpPr>
          <p:nvPr>
            <p:ph type="body" idx="3"/>
          </p:nvPr>
        </p:nvSpPr>
        <p:spPr>
          <a:xfrm>
            <a:off x="4645025" y="1535113"/>
            <a:ext cx="4041775" cy="639762"/>
          </a:xfrm>
          <a:prstGeom prst="rect">
            <a:avLst/>
          </a:prstGeom>
          <a:noFill/>
          <a:ln>
            <a:noFill/>
          </a:ln>
        </p:spPr>
        <p:txBody>
          <a:bodyPr spcFirstLastPara="1" wrap="square" lIns="91425" tIns="91425" rIns="91425" bIns="91425" anchor="b" anchorCtr="0"/>
          <a:lstStyle>
            <a:lvl1pPr marL="457200" marR="0" lvl="0" indent="-228600" algn="l" rtl="0">
              <a:spcBef>
                <a:spcPts val="480"/>
              </a:spcBef>
              <a:spcAft>
                <a:spcPts val="0"/>
              </a:spcAft>
              <a:buClr>
                <a:schemeClr val="dk1"/>
              </a:buClr>
              <a:buSzPts val="3200"/>
              <a:buFont typeface="Arial"/>
              <a:buNone/>
              <a:defRPr sz="2400" b="1" i="0" u="none" strike="noStrike" cap="none">
                <a:solidFill>
                  <a:schemeClr val="dk1"/>
                </a:solidFill>
                <a:latin typeface="Calibri"/>
                <a:ea typeface="Calibri"/>
                <a:cs typeface="Calibri"/>
                <a:sym typeface="Calibri"/>
              </a:defRPr>
            </a:lvl1pPr>
            <a:lvl2pPr marL="914400" marR="0" lvl="1" indent="-228600" algn="l" rtl="0">
              <a:spcBef>
                <a:spcPts val="400"/>
              </a:spcBef>
              <a:spcAft>
                <a:spcPts val="0"/>
              </a:spcAft>
              <a:buClr>
                <a:schemeClr val="dk1"/>
              </a:buClr>
              <a:buSzPts val="2800"/>
              <a:buFont typeface="Arial"/>
              <a:buNone/>
              <a:defRPr sz="2000" b="1"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Clr>
                <a:schemeClr val="dk1"/>
              </a:buClr>
              <a:buSzPts val="2400"/>
              <a:buFont typeface="Arial"/>
              <a:buNone/>
              <a:defRPr sz="1800" b="1" i="0" u="none" strike="noStrike" cap="none">
                <a:solidFill>
                  <a:schemeClr val="dk1"/>
                </a:solidFill>
                <a:latin typeface="Calibri"/>
                <a:ea typeface="Calibri"/>
                <a:cs typeface="Calibri"/>
                <a:sym typeface="Calibri"/>
              </a:defRPr>
            </a:lvl3pPr>
            <a:lvl4pPr marL="1828800" marR="0" lvl="3"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4pPr>
            <a:lvl5pPr marL="2286000" marR="0" lvl="4"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5pPr>
            <a:lvl6pPr marL="2743200" marR="0" lvl="5"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6pPr>
            <a:lvl7pPr marL="3200400" marR="0" lvl="6"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7pPr>
            <a:lvl8pPr marL="3657600" marR="0" lvl="7"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8pPr>
            <a:lvl9pPr marL="4114800" marR="0" lvl="8" indent="-228600" algn="l" rtl="0">
              <a:spcBef>
                <a:spcPts val="320"/>
              </a:spcBef>
              <a:spcAft>
                <a:spcPts val="0"/>
              </a:spcAft>
              <a:buClr>
                <a:schemeClr val="dk1"/>
              </a:buClr>
              <a:buSzPts val="2000"/>
              <a:buFont typeface="Arial"/>
              <a:buNone/>
              <a:defRPr sz="1600" b="1" i="0" u="none" strike="noStrike" cap="none">
                <a:solidFill>
                  <a:schemeClr val="dk1"/>
                </a:solidFill>
                <a:latin typeface="Calibri"/>
                <a:ea typeface="Calibri"/>
                <a:cs typeface="Calibri"/>
                <a:sym typeface="Calibri"/>
              </a:defRPr>
            </a:lvl9pPr>
          </a:lstStyle>
          <a:p>
            <a:endParaRPr/>
          </a:p>
        </p:txBody>
      </p:sp>
      <p:sp>
        <p:nvSpPr>
          <p:cNvPr id="49" name="Google Shape;49;p7"/>
          <p:cNvSpPr txBox="1">
            <a:spLocks noGrp="1"/>
          </p:cNvSpPr>
          <p:nvPr>
            <p:ph type="body" idx="4"/>
          </p:nvPr>
        </p:nvSpPr>
        <p:spPr>
          <a:xfrm>
            <a:off x="4645025" y="2174875"/>
            <a:ext cx="4041775" cy="3951288"/>
          </a:xfrm>
          <a:prstGeom prst="rect">
            <a:avLst/>
          </a:prstGeom>
          <a:noFill/>
          <a:ln>
            <a:noFill/>
          </a:ln>
        </p:spPr>
        <p:txBody>
          <a:bodyPr spcFirstLastPara="1" wrap="square" lIns="91425" tIns="91425" rIns="91425" bIns="91425" anchor="t" anchorCtr="0"/>
          <a:lstStyle>
            <a:lvl1pPr marL="457200" marR="0" lvl="0"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1pPr>
            <a:lvl2pPr marL="914400" marR="0" lvl="1"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2pPr>
            <a:lvl3pPr marL="1371600" marR="0" lvl="2" indent="-342900" algn="l" rtl="0">
              <a:spcBef>
                <a:spcPts val="36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3pPr>
            <a:lvl4pPr marL="1828800" marR="0" lvl="3"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4pPr>
            <a:lvl5pPr marL="2286000" marR="0" lvl="4"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5pPr>
            <a:lvl6pPr marL="2743200" marR="0" lvl="5"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6pPr>
            <a:lvl7pPr marL="3200400" marR="0" lvl="6"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7pPr>
            <a:lvl8pPr marL="3657600" marR="0" lvl="7"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8pPr>
            <a:lvl9pPr marL="4114800" marR="0" lvl="8" indent="-330200" algn="l" rtl="0">
              <a:spcBef>
                <a:spcPts val="320"/>
              </a:spcBef>
              <a:spcAft>
                <a:spcPts val="0"/>
              </a:spcAft>
              <a:buClr>
                <a:schemeClr val="dk1"/>
              </a:buClr>
              <a:buSzPts val="1600"/>
              <a:buFont typeface="Arial"/>
              <a:buChar char="•"/>
              <a:defRPr sz="1600" b="0" i="0" u="none" strike="noStrike" cap="none">
                <a:solidFill>
                  <a:schemeClr val="dk1"/>
                </a:solidFill>
                <a:latin typeface="Calibri"/>
                <a:ea typeface="Calibri"/>
                <a:cs typeface="Calibri"/>
                <a:sym typeface="Calibri"/>
              </a:defRPr>
            </a:lvl9pPr>
          </a:lstStyle>
          <a:p>
            <a:endParaRPr/>
          </a:p>
        </p:txBody>
      </p:sp>
      <p:sp>
        <p:nvSpPr>
          <p:cNvPr id="50" name="Google Shape;50;p7"/>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1" name="Google Shape;51;p7"/>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2" name="Google Shape;52;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3"/>
        <p:cNvGrpSpPr/>
        <p:nvPr/>
      </p:nvGrpSpPr>
      <p:grpSpPr>
        <a:xfrm>
          <a:off x="0" y="0"/>
          <a:ext cx="0" cy="0"/>
          <a:chOff x="0" y="0"/>
          <a:chExt cx="0" cy="0"/>
        </a:xfrm>
      </p:grpSpPr>
      <p:sp>
        <p:nvSpPr>
          <p:cNvPr id="54" name="Google Shape;54;p8"/>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55" name="Google Shape;55;p8"/>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6" name="Google Shape;56;p8"/>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7" name="Google Shape;57;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457200" y="273050"/>
            <a:ext cx="3008313" cy="1162050"/>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0" name="Google Shape;60;p9"/>
          <p:cNvSpPr txBox="1">
            <a:spLocks noGrp="1"/>
          </p:cNvSpPr>
          <p:nvPr>
            <p:ph type="body" idx="1"/>
          </p:nvPr>
        </p:nvSpPr>
        <p:spPr>
          <a:xfrm>
            <a:off x="3575050" y="273050"/>
            <a:ext cx="5111750" cy="585311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1" name="Google Shape;61;p9"/>
          <p:cNvSpPr txBox="1">
            <a:spLocks noGrp="1"/>
          </p:cNvSpPr>
          <p:nvPr>
            <p:ph type="body" idx="2"/>
          </p:nvPr>
        </p:nvSpPr>
        <p:spPr>
          <a:xfrm>
            <a:off x="457200" y="1435100"/>
            <a:ext cx="3008313" cy="4691063"/>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2" name="Google Shape;62;p9"/>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3" name="Google Shape;63;p9"/>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4" name="Google Shape;64;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792288" y="4800600"/>
            <a:ext cx="5486400" cy="566738"/>
          </a:xfrm>
          <a:prstGeom prst="rect">
            <a:avLst/>
          </a:prstGeom>
          <a:noFill/>
          <a:ln>
            <a:noFill/>
          </a:ln>
        </p:spPr>
        <p:txBody>
          <a:bodyPr spcFirstLastPara="1" wrap="square" lIns="91425" tIns="91425" rIns="91425" bIns="91425" anchor="b" anchorCtr="0"/>
          <a:lstStyle>
            <a:lvl1pPr marL="0" marR="0" lvl="0" indent="0" algn="l" rtl="0">
              <a:spcBef>
                <a:spcPts val="0"/>
              </a:spcBef>
              <a:spcAft>
                <a:spcPts val="0"/>
              </a:spcAft>
              <a:buSzPts val="1400"/>
              <a:buNone/>
              <a:defRPr sz="2000" b="1"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7" name="Google Shape;67;p10"/>
          <p:cNvSpPr>
            <a:spLocks noGrp="1"/>
          </p:cNvSpPr>
          <p:nvPr>
            <p:ph type="pic" idx="2"/>
          </p:nvPr>
        </p:nvSpPr>
        <p:spPr>
          <a:xfrm>
            <a:off x="1792288" y="612775"/>
            <a:ext cx="5486400" cy="4114800"/>
          </a:xfrm>
          <a:prstGeom prst="rect">
            <a:avLst/>
          </a:prstGeom>
          <a:noFill/>
          <a:ln>
            <a:noFill/>
          </a:ln>
        </p:spPr>
        <p:txBody>
          <a:bodyPr spcFirstLastPara="1" wrap="square" lIns="91425" tIns="91425" rIns="91425" bIns="91425" anchor="t" anchorCtr="0"/>
          <a:lstStyle>
            <a:lvl1pPr marL="0" marR="0" lvl="0" indent="0" algn="l" rtl="0">
              <a:spcBef>
                <a:spcPts val="640"/>
              </a:spcBef>
              <a:spcAft>
                <a:spcPts val="0"/>
              </a:spcAft>
              <a:buClr>
                <a:schemeClr val="dk1"/>
              </a:buClr>
              <a:buSzPts val="1400"/>
              <a:buFont typeface="Arial"/>
              <a:buNone/>
              <a:defRPr sz="3200" b="0" i="0" u="none" strike="noStrike" cap="none">
                <a:solidFill>
                  <a:schemeClr val="dk1"/>
                </a:solidFill>
                <a:latin typeface="Calibri"/>
                <a:ea typeface="Calibri"/>
                <a:cs typeface="Calibri"/>
                <a:sym typeface="Calibri"/>
              </a:defRPr>
            </a:lvl1pPr>
            <a:lvl2pPr marL="457200" marR="0" lvl="1" indent="0" algn="l" rtl="0">
              <a:spcBef>
                <a:spcPts val="560"/>
              </a:spcBef>
              <a:spcAft>
                <a:spcPts val="0"/>
              </a:spcAft>
              <a:buClr>
                <a:schemeClr val="dk1"/>
              </a:buClr>
              <a:buSzPts val="1400"/>
              <a:buFont typeface="Arial"/>
              <a:buNone/>
              <a:defRPr sz="2800" b="0" i="0" u="none" strike="noStrike" cap="none">
                <a:solidFill>
                  <a:schemeClr val="dk1"/>
                </a:solidFill>
                <a:latin typeface="Calibri"/>
                <a:ea typeface="Calibri"/>
                <a:cs typeface="Calibri"/>
                <a:sym typeface="Calibri"/>
              </a:defRPr>
            </a:lvl2pPr>
            <a:lvl3pPr marL="914400" marR="0" lvl="2" indent="0" algn="l" rtl="0">
              <a:spcBef>
                <a:spcPts val="480"/>
              </a:spcBef>
              <a:spcAft>
                <a:spcPts val="0"/>
              </a:spcAft>
              <a:buClr>
                <a:schemeClr val="dk1"/>
              </a:buClr>
              <a:buSzPts val="1400"/>
              <a:buFont typeface="Arial"/>
              <a:buNone/>
              <a:defRPr sz="2400" b="0" i="0" u="none" strike="noStrike" cap="none">
                <a:solidFill>
                  <a:schemeClr val="dk1"/>
                </a:solidFill>
                <a:latin typeface="Calibri"/>
                <a:ea typeface="Calibri"/>
                <a:cs typeface="Calibri"/>
                <a:sym typeface="Calibri"/>
              </a:defRPr>
            </a:lvl3pPr>
            <a:lvl4pPr marL="1371600" marR="0" lvl="3"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4pPr>
            <a:lvl5pPr marL="1828800" marR="0" lvl="4"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5pPr>
            <a:lvl6pPr marL="2286000" marR="0" lvl="5"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6pPr>
            <a:lvl7pPr marL="2743200" marR="0" lvl="6"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7pPr>
            <a:lvl8pPr marL="3200400" marR="0" lvl="7"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8pPr>
            <a:lvl9pPr marL="3657600" marR="0" lvl="8" indent="0" algn="l" rtl="0">
              <a:spcBef>
                <a:spcPts val="400"/>
              </a:spcBef>
              <a:spcAft>
                <a:spcPts val="0"/>
              </a:spcAft>
              <a:buClr>
                <a:schemeClr val="dk1"/>
              </a:buClr>
              <a:buSzPts val="14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1792288" y="5367338"/>
            <a:ext cx="5486400" cy="804862"/>
          </a:xfrm>
          <a:prstGeom prst="rect">
            <a:avLst/>
          </a:prstGeom>
          <a:noFill/>
          <a:ln>
            <a:noFill/>
          </a:ln>
        </p:spPr>
        <p:txBody>
          <a:bodyPr spcFirstLastPara="1" wrap="square" lIns="91425" tIns="91425" rIns="91425" bIns="91425" anchor="t" anchorCtr="0"/>
          <a:lstStyle>
            <a:lvl1pPr marL="457200" marR="0" lvl="0" indent="-228600" algn="l" rtl="0">
              <a:spcBef>
                <a:spcPts val="280"/>
              </a:spcBef>
              <a:spcAft>
                <a:spcPts val="0"/>
              </a:spcAft>
              <a:buClr>
                <a:schemeClr val="dk1"/>
              </a:buClr>
              <a:buSzPts val="3200"/>
              <a:buFont typeface="Arial"/>
              <a:buNone/>
              <a:defRPr sz="1400" b="0" i="0" u="none" strike="noStrike" cap="none">
                <a:solidFill>
                  <a:schemeClr val="dk1"/>
                </a:solidFill>
                <a:latin typeface="Calibri"/>
                <a:ea typeface="Calibri"/>
                <a:cs typeface="Calibri"/>
                <a:sym typeface="Calibri"/>
              </a:defRPr>
            </a:lvl1pPr>
            <a:lvl2pPr marL="914400" marR="0" lvl="1" indent="-228600" algn="l" rtl="0">
              <a:spcBef>
                <a:spcPts val="240"/>
              </a:spcBef>
              <a:spcAft>
                <a:spcPts val="0"/>
              </a:spcAft>
              <a:buClr>
                <a:schemeClr val="dk1"/>
              </a:buClr>
              <a:buSzPts val="28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spcBef>
                <a:spcPts val="200"/>
              </a:spcBef>
              <a:spcAft>
                <a:spcPts val="0"/>
              </a:spcAft>
              <a:buClr>
                <a:schemeClr val="dk1"/>
              </a:buClr>
              <a:buSzPts val="2400"/>
              <a:buFont typeface="Arial"/>
              <a:buNone/>
              <a:defRPr sz="1000" b="0" i="0" u="none" strike="noStrike" cap="none">
                <a:solidFill>
                  <a:schemeClr val="dk1"/>
                </a:solidFill>
                <a:latin typeface="Calibri"/>
                <a:ea typeface="Calibri"/>
                <a:cs typeface="Calibri"/>
                <a:sym typeface="Calibri"/>
              </a:defRPr>
            </a:lvl3pPr>
            <a:lvl4pPr marL="1828800" marR="0" lvl="3"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4pPr>
            <a:lvl5pPr marL="2286000" marR="0" lvl="4"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5pPr>
            <a:lvl6pPr marL="2743200" marR="0" lvl="5"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6pPr>
            <a:lvl7pPr marL="3200400" marR="0" lvl="6"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7pPr>
            <a:lvl8pPr marL="3657600" marR="0" lvl="7"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8pPr>
            <a:lvl9pPr marL="4114800" marR="0" lvl="8" indent="-228600" algn="l" rtl="0">
              <a:spcBef>
                <a:spcPts val="180"/>
              </a:spcBef>
              <a:spcAft>
                <a:spcPts val="0"/>
              </a:spcAft>
              <a:buClr>
                <a:schemeClr val="dk1"/>
              </a:buClr>
              <a:buSzPts val="2000"/>
              <a:buFont typeface="Arial"/>
              <a:buNone/>
              <a:defRPr sz="900" b="0" i="0" u="none" strike="noStrike" cap="none">
                <a:solidFill>
                  <a:schemeClr val="dk1"/>
                </a:solidFill>
                <a:latin typeface="Calibri"/>
                <a:ea typeface="Calibri"/>
                <a:cs typeface="Calibri"/>
                <a:sym typeface="Calibri"/>
              </a:defRPr>
            </a:lvl9pPr>
          </a:lstStyle>
          <a:p>
            <a:endParaRPr/>
          </a:p>
        </p:txBody>
      </p:sp>
      <p:sp>
        <p:nvSpPr>
          <p:cNvPr id="69" name="Google Shape;69;p10"/>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0" name="Google Shape;70;p10"/>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71" name="Google Shape;71;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8488C4"/>
            </a:gs>
            <a:gs pos="52999">
              <a:srgbClr val="D4DEFF"/>
            </a:gs>
            <a:gs pos="83000">
              <a:srgbClr val="D4DEFF"/>
            </a:gs>
            <a:gs pos="100000">
              <a:srgbClr val="96AB94"/>
            </a:gs>
          </a:gsLst>
          <a:path path="circle">
            <a:fillToRect l="100000" t="100000"/>
          </a:path>
          <a:tileRect r="-100000" b="-100000"/>
        </a:gra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L="0" marR="0" lvl="1"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L="0" marR="0" lvl="2"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L="0" marR="0" lvl="3"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L="0" marR="0" lvl="4"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L="457200" marR="0" lvl="5"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L="914400" marR="0" lvl="6"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L="1371600" marR="0" lvl="7"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L="1828800" marR="0" lvl="8" indent="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91425" rIns="91425" bIns="91425" anchor="t" anchorCtr="0"/>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457200" y="6356350"/>
            <a:ext cx="2133600" cy="365125"/>
          </a:xfrm>
          <a:prstGeom prst="rect">
            <a:avLst/>
          </a:prstGeom>
          <a:noFill/>
          <a:ln>
            <a:noFill/>
          </a:ln>
        </p:spPr>
        <p:txBody>
          <a:bodyPr spcFirstLastPara="1" wrap="square" lIns="91425" tIns="91425" rIns="91425" bIns="91425" anchor="ctr" anchorCtr="0"/>
          <a:lstStyle>
            <a:lvl1pPr marL="0" marR="0" lvl="0" indent="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3" name="Google Shape;13;p1"/>
          <p:cNvSpPr txBox="1">
            <a:spLocks noGrp="1"/>
          </p:cNvSpPr>
          <p:nvPr>
            <p:ph type="ftr" idx="11"/>
          </p:nvPr>
        </p:nvSpPr>
        <p:spPr>
          <a:xfrm>
            <a:off x="3124200" y="6356350"/>
            <a:ext cx="2895600" cy="365125"/>
          </a:xfrm>
          <a:prstGeom prst="rect">
            <a:avLst/>
          </a:prstGeom>
          <a:noFill/>
          <a:ln>
            <a:noFill/>
          </a:ln>
        </p:spPr>
        <p:txBody>
          <a:bodyPr spcFirstLastPara="1" wrap="square" lIns="91425" tIns="91425" rIns="91425" bIns="91425" anchor="ctr" anchorCtr="0"/>
          <a:lstStyle>
            <a:lvl1pPr marL="0" marR="0" lvl="0" indent="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L="457200" marR="0" lvl="1"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L="914400" marR="0" lvl="2"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L="1371600" marR="0" lvl="3"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L="1828800" marR="0" lvl="4"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L="2286000" marR="0" lvl="5"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L="2743200" marR="0" lvl="6"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L="3200400" marR="0" lvl="7"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L="3657600" marR="0" lvl="8" indent="0"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14" name="Google Shape;14;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http://ppt/slides/slide10.xml"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hyperlink" Target="http://www.princetonreview.com/college/essay.aspx" TargetMode="External"/><Relationship Id="rId5" Type="http://schemas.openxmlformats.org/officeDocument/2006/relationships/hyperlink" Target="https://bigfuture.collegeboard.org/get-in/essays" TargetMode="External"/><Relationship Id="rId4" Type="http://schemas.openxmlformats.org/officeDocument/2006/relationships/hyperlink" Target="http://www.nytimes.com/2014/06/15/opinion/sunday/frank-bruni-oversharing-in-admissions-essays.html?_r=0"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openxmlformats.org/officeDocument/2006/relationships/hyperlink" Target="https://video.search.yahoo.com/video/play;_ylt=A2KLqIDp18hV838A_2EsnIlQ;_ylu=X3oDMTByN2RnbHFoBHNlYwNzcgRzbGsDdmlkBHZ0aWQDBGdwb3MDMw--?p=college+essay+funny+advice&amp;vid=553493e7d595ebf545fac48fd4db2a4d&amp;turl=http://tse1.mm.bing.net/th?id%3DWN.qXScYQ32XAY0Neynv2qz9Q%26pid%3D15.1%26h%3D168%26w%3D300%26c%3D7%26rs%3D1&amp;rurl=https://www.youtube.com/watch?v%3DqDlDmfLRh34&amp;tit=College+Essay+Tips&amp;c=2&amp;h=168&amp;w=300&amp;l=123&amp;sigr=11bndk46e&amp;sigt=10igar9cn&amp;sigi=12ld6k9v2&amp;age=1377360000&amp;fr2=p:s,v:v&amp;fr=yhs-mozilla-002&amp;hsimp=yhs-002&amp;hspart=mozilla&amp;tt=b" TargetMode="Externa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jpg"/><Relationship Id="rId7" Type="http://schemas.openxmlformats.org/officeDocument/2006/relationships/hyperlink" Target="http://www.teenink.com/college_guide/college_essays/"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 Id="rId6" Type="http://schemas.openxmlformats.org/officeDocument/2006/relationships/hyperlink" Target="http://www.conncoll.edu/admission/apply/essays-that-worked" TargetMode="External"/><Relationship Id="rId5" Type="http://schemas.openxmlformats.org/officeDocument/2006/relationships/hyperlink" Target="http://apply.jhu.edu/apply/essays/" TargetMode="External"/><Relationship Id="rId4" Type="http://schemas.openxmlformats.org/officeDocument/2006/relationships/hyperlink" Target="http://www.apstudynotes.org/essays/"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hyperlink" Target="https://video.search.yahoo.com/yhs/search;_ylt=AwrDQ2p.EGZZQU8A9mIsnIlQ;_ylu=X3oDMTBncGdyMzQ0BHNlYwNzZWFyY2gEdnRpZAM-;_ylc=X1MDMTM1MTE5NTY5MgRfcgMyBGFjdG4DY2xrBGJjawMxMHE2OXZ0YnBrb3VnJTI2YiUzRDMlMjZzJTNEOWkEY3NyY3B2aWQDNExyOTFURXdMakVRYU1uX1Y1cGowQTd4TnpZdU1RQUFBQUNoTEJBNARmcgN5aHMtbW96aWxsYS0wMDIEZnIyA3NhLWdwBGdwcmlkA1IycGRKXzFoUUphbGdQQWtOZFZuYUEEbXRlc3RpZANudWxsBG5fcnNsdAM2MARuX3N1Z2cDMARvcmlnaW4DdmlkZW8uc2VhcmNoLnlhaG9vLmNvbQRwb3MDMARwcXN0cgMEcHFzdHJsAwRxc3RybAMyNgRxdWVyeQNiaXJkcywgZmlzaCwgZG9ncywgYW5kIHlvdQR0X3N0bXADMTQ5OTg2MTE0MwR2dGVzdGlkA251bGw-?gprid=R2pdJ_1hQJalgPAkNdVnaA&amp;pvid=4Lr91TEwLjEQaMn_V5pj0A7xNzYuMQAAAAChLBA4&amp;p=birds,+fish,+dogs,+and+you&amp;ei=UTF-8&amp;fr2=p:s,v:v,m:sa&amp;fr=yhs-mozilla-002&amp;hsimp=yhs-002&amp;hspart=mozilla#id=1&amp;vid=8a42dbb12f9473ee86f5aece7805e94f&amp;action=view"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87"/>
        <p:cNvGrpSpPr/>
        <p:nvPr/>
      </p:nvGrpSpPr>
      <p:grpSpPr>
        <a:xfrm>
          <a:off x="0" y="0"/>
          <a:ext cx="0" cy="0"/>
          <a:chOff x="0" y="0"/>
          <a:chExt cx="0" cy="0"/>
        </a:xfrm>
      </p:grpSpPr>
      <p:sp>
        <p:nvSpPr>
          <p:cNvPr id="88" name="Google Shape;88;p13"/>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6000" b="1" i="0" u="none" strike="noStrike" cap="none">
                <a:solidFill>
                  <a:srgbClr val="FF6600"/>
                </a:solidFill>
                <a:latin typeface="Arial Black"/>
                <a:ea typeface="Arial Black"/>
                <a:cs typeface="Arial Black"/>
                <a:sym typeface="Arial Black"/>
              </a:rPr>
              <a:t>COLLEGE ESSAY WORKSHOP</a:t>
            </a:r>
            <a:endParaRPr sz="6000" b="1" i="0" u="none" strike="noStrike" cap="none">
              <a:solidFill>
                <a:srgbClr val="FF6600"/>
              </a:solidFill>
              <a:latin typeface="Arial Black"/>
              <a:ea typeface="Arial Black"/>
              <a:cs typeface="Arial Black"/>
              <a:sym typeface="Arial Black"/>
            </a:endParaRPr>
          </a:p>
        </p:txBody>
      </p:sp>
      <p:sp>
        <p:nvSpPr>
          <p:cNvPr id="89" name="Google Shape;89;p13"/>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Clr>
                <a:srgbClr val="888888"/>
              </a:buClr>
              <a:buFont typeface="Arial"/>
              <a:buNone/>
            </a:pPr>
            <a:endParaRPr/>
          </a:p>
          <a:p>
            <a:pPr marL="0" marR="0" lvl="0" indent="0" algn="ctr" rtl="0">
              <a:spcBef>
                <a:spcPts val="640"/>
              </a:spcBef>
              <a:spcAft>
                <a:spcPts val="0"/>
              </a:spcAft>
              <a:buClr>
                <a:srgbClr val="888888"/>
              </a:buClr>
              <a:buFont typeface="Arial"/>
              <a:buNone/>
            </a:pPr>
            <a:r>
              <a:rPr lang="en-US" sz="3200" b="0" i="0" u="none" strike="noStrike" cap="none">
                <a:solidFill>
                  <a:srgbClr val="888888"/>
                </a:solidFill>
                <a:latin typeface="Calibri"/>
                <a:ea typeface="Calibri"/>
                <a:cs typeface="Calibri"/>
                <a:sym typeface="Calibri"/>
              </a:rPr>
              <a:t>Reservoir High Student Services</a:t>
            </a:r>
            <a:endParaRPr/>
          </a:p>
          <a:p>
            <a:pPr marL="0" marR="0" lvl="0" indent="0" algn="ctr" rtl="0">
              <a:spcBef>
                <a:spcPts val="640"/>
              </a:spcBef>
              <a:spcAft>
                <a:spcPts val="0"/>
              </a:spcAft>
              <a:buClr>
                <a:srgbClr val="888888"/>
              </a:buClr>
              <a:buFont typeface="Arial"/>
              <a:buNone/>
            </a:pPr>
            <a:endParaRPr sz="3200" b="0" i="0" u="none" strike="noStrike" cap="none">
              <a:solidFill>
                <a:srgbClr val="888888"/>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76"/>
        <p:cNvGrpSpPr/>
        <p:nvPr/>
      </p:nvGrpSpPr>
      <p:grpSpPr>
        <a:xfrm>
          <a:off x="0" y="0"/>
          <a:ext cx="0" cy="0"/>
          <a:chOff x="0" y="0"/>
          <a:chExt cx="0" cy="0"/>
        </a:xfrm>
      </p:grpSpPr>
      <p:sp>
        <p:nvSpPr>
          <p:cNvPr id="177" name="Google Shape;177;p2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0" i="0" u="none" strike="noStrike" cap="none">
                <a:solidFill>
                  <a:srgbClr val="FF6600"/>
                </a:solidFill>
                <a:latin typeface="Arial Black"/>
                <a:ea typeface="Arial Black"/>
                <a:cs typeface="Arial Black"/>
                <a:sym typeface="Arial Black"/>
              </a:rPr>
              <a:t>HELPFUL RESOURCES</a:t>
            </a:r>
            <a:endParaRPr sz="4400" b="0" i="0" u="none" strike="noStrike" cap="none">
              <a:solidFill>
                <a:schemeClr val="dk1"/>
              </a:solidFill>
              <a:latin typeface="Calibri"/>
              <a:ea typeface="Calibri"/>
              <a:cs typeface="Calibri"/>
              <a:sym typeface="Calibri"/>
            </a:endParaRPr>
          </a:p>
        </p:txBody>
      </p:sp>
      <p:sp>
        <p:nvSpPr>
          <p:cNvPr id="178" name="Google Shape;178;p22"/>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742950" marR="0" lvl="1" indent="-285750" algn="l" rtl="0">
              <a:lnSpc>
                <a:spcPct val="80000"/>
              </a:lnSpc>
              <a:spcBef>
                <a:spcPts val="333"/>
              </a:spcBef>
              <a:spcAft>
                <a:spcPts val="0"/>
              </a:spcAft>
              <a:buClr>
                <a:schemeClr val="dk1"/>
              </a:buClr>
              <a:buFont typeface="Arial"/>
              <a:buNone/>
            </a:pPr>
            <a:endParaRPr/>
          </a:p>
          <a:p>
            <a:pPr marL="342900" marR="0" lvl="0" indent="-342900" algn="l" rtl="0">
              <a:lnSpc>
                <a:spcPct val="80000"/>
              </a:lnSpc>
              <a:spcBef>
                <a:spcPts val="592"/>
              </a:spcBef>
              <a:spcAft>
                <a:spcPts val="0"/>
              </a:spcAft>
              <a:buClr>
                <a:schemeClr val="dk1"/>
              </a:buClr>
              <a:buSzPts val="2960"/>
              <a:buFont typeface="Arial"/>
              <a:buChar char="•"/>
            </a:pPr>
            <a:r>
              <a:rPr lang="en-US" sz="2960" b="0" i="0" u="sng" strike="noStrike" cap="none">
                <a:solidFill>
                  <a:schemeClr val="hlink"/>
                </a:solidFill>
                <a:latin typeface="Calibri"/>
                <a:ea typeface="Calibri"/>
                <a:cs typeface="Calibri"/>
                <a:sym typeface="Calibri"/>
                <a:hlinkClick r:id="rId4"/>
              </a:rPr>
              <a:t>http://www.nytimes.com/2014/06/15/opinion/sunday/frank-bruni-oversharing-in-admissions-essays.html?_r=0</a:t>
            </a:r>
            <a:endParaRPr sz="296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592"/>
              </a:spcBef>
              <a:spcAft>
                <a:spcPts val="0"/>
              </a:spcAft>
              <a:buClr>
                <a:schemeClr val="dk1"/>
              </a:buClr>
              <a:buSzPts val="2960"/>
              <a:buFont typeface="Arial"/>
              <a:buChar char="•"/>
            </a:pPr>
            <a:r>
              <a:rPr lang="en-US" sz="2960" b="0" i="0" u="sng" strike="noStrike" cap="none">
                <a:solidFill>
                  <a:schemeClr val="hlink"/>
                </a:solidFill>
                <a:latin typeface="Calibri"/>
                <a:ea typeface="Calibri"/>
                <a:cs typeface="Calibri"/>
                <a:sym typeface="Calibri"/>
                <a:hlinkClick r:id="rId5"/>
              </a:rPr>
              <a:t>https://bigfuture.collegeboard.org/get-in/essays</a:t>
            </a:r>
            <a:endParaRPr sz="296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592"/>
              </a:spcBef>
              <a:spcAft>
                <a:spcPts val="0"/>
              </a:spcAft>
              <a:buClr>
                <a:schemeClr val="dk1"/>
              </a:buClr>
              <a:buSzPts val="2960"/>
              <a:buFont typeface="Arial"/>
              <a:buChar char="•"/>
            </a:pPr>
            <a:r>
              <a:rPr lang="en-US" sz="2960" b="0" i="0" u="sng" strike="noStrike" cap="none">
                <a:solidFill>
                  <a:schemeClr val="hlink"/>
                </a:solidFill>
                <a:latin typeface="Calibri"/>
                <a:ea typeface="Calibri"/>
                <a:cs typeface="Calibri"/>
                <a:sym typeface="Calibri"/>
                <a:hlinkClick r:id="rId6"/>
              </a:rPr>
              <a:t>http://www.princetonreview.com/college/essay.aspx</a:t>
            </a:r>
            <a:endParaRPr sz="2960" b="0" i="0" u="none" strike="noStrike" cap="none">
              <a:solidFill>
                <a:schemeClr val="dk1"/>
              </a:solidFill>
              <a:latin typeface="Calibri"/>
              <a:ea typeface="Calibri"/>
              <a:cs typeface="Calibri"/>
              <a:sym typeface="Calibri"/>
            </a:endParaRPr>
          </a:p>
          <a:p>
            <a:pPr marL="342900" marR="0" lvl="0" indent="-342900" algn="l" rtl="0">
              <a:lnSpc>
                <a:spcPct val="80000"/>
              </a:lnSpc>
              <a:spcBef>
                <a:spcPts val="592"/>
              </a:spcBef>
              <a:spcAft>
                <a:spcPts val="0"/>
              </a:spcAft>
              <a:buClr>
                <a:schemeClr val="dk1"/>
              </a:buClr>
              <a:buSzPts val="2960"/>
              <a:buFont typeface="Arial"/>
              <a:buChar char="•"/>
            </a:pPr>
            <a:r>
              <a:rPr lang="en-US" sz="2960" b="0" i="0" u="sng" strike="noStrike" cap="none">
                <a:solidFill>
                  <a:schemeClr val="hlink"/>
                </a:solidFill>
                <a:latin typeface="Calibri"/>
                <a:ea typeface="Calibri"/>
                <a:cs typeface="Calibri"/>
                <a:sym typeface="Calibri"/>
                <a:hlinkClick r:id="rId7"/>
              </a:rPr>
              <a:t>Simple Steps to Writing a College Essay</a:t>
            </a:r>
            <a:endParaRPr sz="2960" b="0" i="0" u="none" strike="noStrike" cap="none">
              <a:solidFill>
                <a:schemeClr val="dk1"/>
              </a:solidFill>
              <a:latin typeface="Calibri"/>
              <a:ea typeface="Calibri"/>
              <a:cs typeface="Calibri"/>
              <a:sym typeface="Calibri"/>
            </a:endParaRPr>
          </a:p>
          <a:p>
            <a:pPr marL="342900" marR="0" lvl="0" indent="-154940" algn="l" rtl="0">
              <a:lnSpc>
                <a:spcPct val="80000"/>
              </a:lnSpc>
              <a:spcBef>
                <a:spcPts val="592"/>
              </a:spcBef>
              <a:spcAft>
                <a:spcPts val="0"/>
              </a:spcAft>
              <a:buClr>
                <a:schemeClr val="dk1"/>
              </a:buClr>
              <a:buSzPts val="2960"/>
              <a:buFont typeface="Arial"/>
              <a:buNone/>
            </a:pPr>
            <a:endParaRPr sz="2960" b="0" i="0" u="none" strike="noStrike" cap="none">
              <a:solidFill>
                <a:schemeClr val="dk1"/>
              </a:solidFill>
              <a:latin typeface="Calibri"/>
              <a:ea typeface="Calibri"/>
              <a:cs typeface="Calibri"/>
              <a:sym typeface="Calibri"/>
            </a:endParaRPr>
          </a:p>
          <a:p>
            <a:pPr marL="342900" marR="0" lvl="0" indent="-154940" algn="l" rtl="0">
              <a:lnSpc>
                <a:spcPct val="80000"/>
              </a:lnSpc>
              <a:spcBef>
                <a:spcPts val="592"/>
              </a:spcBef>
              <a:spcAft>
                <a:spcPts val="0"/>
              </a:spcAft>
              <a:buClr>
                <a:schemeClr val="dk1"/>
              </a:buClr>
              <a:buSzPts val="2960"/>
              <a:buFont typeface="Arial"/>
              <a:buNone/>
            </a:pPr>
            <a:endParaRPr sz="2960" b="0" i="0" u="none" strike="noStrike" cap="none">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3"/>
        <p:cNvGrpSpPr/>
        <p:nvPr/>
      </p:nvGrpSpPr>
      <p:grpSpPr>
        <a:xfrm>
          <a:off x="0" y="0"/>
          <a:ext cx="0" cy="0"/>
          <a:chOff x="0" y="0"/>
          <a:chExt cx="0" cy="0"/>
        </a:xfrm>
      </p:grpSpPr>
      <p:sp>
        <p:nvSpPr>
          <p:cNvPr id="94" name="Google Shape;94;p14"/>
          <p:cNvSpPr txBox="1">
            <a:spLocks noGrp="1"/>
          </p:cNvSpPr>
          <p:nvPr>
            <p:ph type="body" idx="4294967295"/>
          </p:nvPr>
        </p:nvSpPr>
        <p:spPr>
          <a:xfrm>
            <a:off x="355400" y="2859675"/>
            <a:ext cx="8229600" cy="3350700"/>
          </a:xfrm>
          <a:prstGeom prst="rect">
            <a:avLst/>
          </a:prstGeom>
          <a:noFill/>
          <a:ln>
            <a:noFill/>
          </a:ln>
        </p:spPr>
        <p:txBody>
          <a:bodyPr spcFirstLastPara="1" wrap="square" lIns="91425" tIns="45700" rIns="91425" bIns="45700" anchor="t" anchorCtr="0">
            <a:noAutofit/>
          </a:bodyPr>
          <a:lstStyle/>
          <a:p>
            <a:pPr marL="342900" marR="0" lvl="0" indent="-342900" algn="ctr" rtl="0">
              <a:spcBef>
                <a:spcPts val="0"/>
              </a:spcBef>
              <a:spcAft>
                <a:spcPts val="0"/>
              </a:spcAft>
              <a:buClr>
                <a:schemeClr val="dk1"/>
              </a:buClr>
              <a:buFont typeface="Arial"/>
              <a:buNone/>
            </a:pPr>
            <a:r>
              <a:rPr lang="en-US" sz="3200" b="0" i="1" u="none" strike="noStrike" cap="none">
                <a:solidFill>
                  <a:schemeClr val="dk1"/>
                </a:solidFill>
                <a:latin typeface="Calibri"/>
                <a:ea typeface="Calibri"/>
                <a:cs typeface="Calibri"/>
                <a:sym typeface="Calibri"/>
              </a:rPr>
              <a:t>	“The goals for the student are to create essays that are authentic.  Authenticity means that the essay reflects the true experiences and point of view of the writer.  They aren’t fabricated to impress.  They impress because of their authenticity.”  </a:t>
            </a:r>
            <a:endParaRPr/>
          </a:p>
          <a:p>
            <a:pPr marL="342900" marR="0" lvl="0" indent="-342900" algn="ctr" rtl="0">
              <a:spcBef>
                <a:spcPts val="640"/>
              </a:spcBef>
              <a:spcAft>
                <a:spcPts val="0"/>
              </a:spcAft>
              <a:buClr>
                <a:schemeClr val="dk1"/>
              </a:buClr>
              <a:buFont typeface="Arial"/>
              <a:buNone/>
            </a:pPr>
            <a:endParaRPr sz="3200" b="0" i="1" u="none" strike="noStrike" cap="none">
              <a:solidFill>
                <a:schemeClr val="dk1"/>
              </a:solidFill>
              <a:latin typeface="Calibri"/>
              <a:ea typeface="Calibri"/>
              <a:cs typeface="Calibri"/>
              <a:sym typeface="Calibri"/>
            </a:endParaRPr>
          </a:p>
          <a:p>
            <a:pPr marL="342900" marR="0" lvl="0" indent="-342900" algn="ctr" rtl="0">
              <a:spcBef>
                <a:spcPts val="400"/>
              </a:spcBef>
              <a:spcAft>
                <a:spcPts val="0"/>
              </a:spcAft>
              <a:buClr>
                <a:schemeClr val="dk1"/>
              </a:buClr>
              <a:buFont typeface="Arial"/>
              <a:buNone/>
            </a:pPr>
            <a:r>
              <a:rPr lang="en-US" sz="2000" b="0" i="1" u="none" strike="noStrike" cap="none">
                <a:solidFill>
                  <a:schemeClr val="dk1"/>
                </a:solidFill>
                <a:latin typeface="Calibri"/>
                <a:ea typeface="Calibri"/>
                <a:cs typeface="Calibri"/>
                <a:sym typeface="Calibri"/>
              </a:rPr>
              <a:t>~Elizabeth Stone, The Better College Essay</a:t>
            </a:r>
            <a:endParaRPr sz="2000" b="0" i="0" u="none" strike="noStrike" cap="none">
              <a:solidFill>
                <a:schemeClr val="dk1"/>
              </a:solidFill>
              <a:latin typeface="Calibri"/>
              <a:ea typeface="Calibri"/>
              <a:cs typeface="Calibri"/>
              <a:sym typeface="Calibri"/>
            </a:endParaRPr>
          </a:p>
          <a:p>
            <a:pPr marL="342900" marR="0" lvl="0" indent="-342900" algn="l" rtl="0">
              <a:spcBef>
                <a:spcPts val="640"/>
              </a:spcBef>
              <a:spcAft>
                <a:spcPts val="0"/>
              </a:spcAft>
              <a:buClr>
                <a:schemeClr val="dk1"/>
              </a:buClr>
              <a:buFont typeface="Arial"/>
              <a:buNone/>
            </a:pPr>
            <a:endParaRPr sz="3200" b="0" i="0" u="none" strike="noStrike" cap="none">
              <a:solidFill>
                <a:schemeClr val="dk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98"/>
        <p:cNvGrpSpPr/>
        <p:nvPr/>
      </p:nvGrpSpPr>
      <p:grpSpPr>
        <a:xfrm>
          <a:off x="0" y="0"/>
          <a:ext cx="0" cy="0"/>
          <a:chOff x="0" y="0"/>
          <a:chExt cx="0" cy="0"/>
        </a:xfrm>
      </p:grpSpPr>
      <p:sp>
        <p:nvSpPr>
          <p:cNvPr id="99" name="Google Shape;99;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959" i="0" u="none" strike="noStrike" cap="none">
                <a:solidFill>
                  <a:srgbClr val="F3F3F3"/>
                </a:solidFill>
              </a:rPr>
              <a:t>WHAT COLLEGES LOOK FOR IN AN ESSAY</a:t>
            </a:r>
            <a:endParaRPr sz="3959" i="0" u="none" strike="noStrike" cap="none">
              <a:solidFill>
                <a:srgbClr val="F3F3F3"/>
              </a:solidFill>
            </a:endParaRPr>
          </a:p>
        </p:txBody>
      </p:sp>
      <p:sp>
        <p:nvSpPr>
          <p:cNvPr id="100" name="Google Shape;100;p15"/>
          <p:cNvSpPr txBox="1">
            <a:spLocks noGrp="1"/>
          </p:cNvSpPr>
          <p:nvPr>
            <p:ph type="body" idx="1"/>
          </p:nvPr>
        </p:nvSpPr>
        <p:spPr>
          <a:xfrm>
            <a:off x="457200" y="1600200"/>
            <a:ext cx="8229600" cy="4525963"/>
          </a:xfrm>
          <a:prstGeom prst="rect">
            <a:avLst/>
          </a:prstGeom>
          <a:noFill/>
          <a:ln w="9525" cap="flat" cmpd="sng">
            <a:solidFill>
              <a:srgbClr val="000000">
                <a:alpha val="63921"/>
              </a:srgbClr>
            </a:solidFill>
            <a:prstDash val="solid"/>
            <a:round/>
            <a:headEnd type="none" w="sm" len="sm"/>
            <a:tailEnd type="none" w="sm" len="sm"/>
          </a:ln>
        </p:spPr>
        <p:txBody>
          <a:bodyPr spcFirstLastPara="1" wrap="square" lIns="91425" tIns="45700" rIns="91425" bIns="45700" anchor="t" anchorCtr="0">
            <a:noAutofit/>
          </a:bodyPr>
          <a:lstStyle/>
          <a:p>
            <a:pPr marL="342900" marR="0" lvl="0" indent="-139700" algn="ctr" rtl="0">
              <a:spcBef>
                <a:spcPts val="0"/>
              </a:spcBef>
              <a:spcAft>
                <a:spcPts val="0"/>
              </a:spcAft>
              <a:buClr>
                <a:schemeClr val="dk1"/>
              </a:buClr>
              <a:buSzPts val="3200"/>
              <a:buFont typeface="Arial"/>
              <a:buNone/>
            </a:pPr>
            <a:endParaRPr sz="3200" b="0" i="0" u="none" strike="noStrike" cap="none">
              <a:solidFill>
                <a:srgbClr val="000000"/>
              </a:solidFill>
              <a:latin typeface="Calibri"/>
              <a:ea typeface="Calibri"/>
              <a:cs typeface="Calibri"/>
              <a:sym typeface="Calibri"/>
            </a:endParaRPr>
          </a:p>
          <a:p>
            <a:pPr marL="342900" marR="0" lvl="0" indent="-342900" algn="ctr" rtl="0">
              <a:spcBef>
                <a:spcPts val="640"/>
              </a:spcBef>
              <a:spcAft>
                <a:spcPts val="0"/>
              </a:spcAft>
              <a:buClr>
                <a:srgbClr val="000000"/>
              </a:buClr>
              <a:buSzPts val="3200"/>
              <a:buFont typeface="Calibri"/>
              <a:buChar char="•"/>
            </a:pPr>
            <a:r>
              <a:rPr lang="en-US" sz="3200" i="0" u="none" strike="noStrike" cap="none">
                <a:solidFill>
                  <a:srgbClr val="000000"/>
                </a:solidFill>
              </a:rPr>
              <a:t>Something about you… </a:t>
            </a:r>
            <a:r>
              <a:rPr lang="en-US">
                <a:solidFill>
                  <a:srgbClr val="000000"/>
                </a:solidFill>
              </a:rPr>
              <a:t>Who are you?  What interests do you have</a:t>
            </a:r>
            <a:r>
              <a:rPr lang="en-US" sz="3200" i="0" u="none" strike="noStrike" cap="none">
                <a:solidFill>
                  <a:srgbClr val="000000"/>
                </a:solidFill>
              </a:rPr>
              <a:t>?  What d</a:t>
            </a:r>
            <a:r>
              <a:rPr lang="en-US">
                <a:solidFill>
                  <a:srgbClr val="000000"/>
                </a:solidFill>
              </a:rPr>
              <a:t>rives you? </a:t>
            </a:r>
            <a:endParaRPr>
              <a:solidFill>
                <a:srgbClr val="000000"/>
              </a:solidFill>
            </a:endParaRPr>
          </a:p>
          <a:p>
            <a:pPr marL="342900" marR="0" lvl="0" indent="-139700" algn="ctr" rtl="0">
              <a:spcBef>
                <a:spcPts val="640"/>
              </a:spcBef>
              <a:spcAft>
                <a:spcPts val="0"/>
              </a:spcAft>
              <a:buClr>
                <a:schemeClr val="dk1"/>
              </a:buClr>
              <a:buSzPts val="3200"/>
              <a:buFont typeface="Arial"/>
              <a:buNone/>
            </a:pPr>
            <a:endParaRPr sz="3200" i="0" u="none" strike="noStrike" cap="none">
              <a:solidFill>
                <a:srgbClr val="4F6128"/>
              </a:solidFill>
            </a:endParaRPr>
          </a:p>
          <a:p>
            <a:pPr marL="342900" marR="0" lvl="0" indent="-342900" algn="ctr" rtl="0">
              <a:spcBef>
                <a:spcPts val="640"/>
              </a:spcBef>
              <a:spcAft>
                <a:spcPts val="0"/>
              </a:spcAft>
              <a:buClr>
                <a:srgbClr val="000000"/>
              </a:buClr>
              <a:buSzPts val="3200"/>
              <a:buFont typeface="Calibri"/>
              <a:buChar char="•"/>
            </a:pPr>
            <a:r>
              <a:rPr lang="en-US" sz="3200" i="0" u="none" strike="noStrike" cap="none">
                <a:solidFill>
                  <a:srgbClr val="000000"/>
                </a:solidFill>
              </a:rPr>
              <a:t>What are you going to bring to the campus? </a:t>
            </a:r>
            <a:endParaRPr>
              <a:solidFill>
                <a:srgbClr val="000000"/>
              </a:solidFill>
            </a:endParaRPr>
          </a:p>
          <a:p>
            <a:pPr marL="342900" marR="0" lvl="0" indent="-139700" algn="ctr" rtl="0">
              <a:spcBef>
                <a:spcPts val="640"/>
              </a:spcBef>
              <a:spcAft>
                <a:spcPts val="0"/>
              </a:spcAft>
              <a:buClr>
                <a:schemeClr val="dk1"/>
              </a:buClr>
              <a:buSzPts val="3200"/>
              <a:buFont typeface="Arial"/>
              <a:buNone/>
            </a:pPr>
            <a:endParaRPr sz="3200" i="0" u="none" strike="noStrike" cap="none">
              <a:solidFill>
                <a:srgbClr val="000000"/>
              </a:solidFill>
            </a:endParaRPr>
          </a:p>
          <a:p>
            <a:pPr marL="342900" marR="0" lvl="0" indent="-342900" algn="ctr" rtl="0">
              <a:spcBef>
                <a:spcPts val="640"/>
              </a:spcBef>
              <a:spcAft>
                <a:spcPts val="0"/>
              </a:spcAft>
              <a:buClr>
                <a:srgbClr val="000000"/>
              </a:buClr>
              <a:buSzPts val="3200"/>
              <a:buFont typeface="Calibri"/>
              <a:buChar char="•"/>
            </a:pPr>
            <a:r>
              <a:rPr lang="en-US" sz="3200" i="0" u="none" strike="noStrike" cap="none">
                <a:solidFill>
                  <a:srgbClr val="000000"/>
                </a:solidFill>
              </a:rPr>
              <a:t>How well do you write?</a:t>
            </a:r>
            <a:endParaRPr sz="3200" i="0" u="none" strike="noStrike" cap="none">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04"/>
        <p:cNvGrpSpPr/>
        <p:nvPr/>
      </p:nvGrpSpPr>
      <p:grpSpPr>
        <a:xfrm>
          <a:off x="0" y="0"/>
          <a:ext cx="0" cy="0"/>
          <a:chOff x="0" y="0"/>
          <a:chExt cx="0" cy="0"/>
        </a:xfrm>
      </p:grpSpPr>
      <p:pic>
        <p:nvPicPr>
          <p:cNvPr id="105" name="Google Shape;105;p16" descr="th.jpg"/>
          <p:cNvPicPr preferRelativeResize="0"/>
          <p:nvPr/>
        </p:nvPicPr>
        <p:blipFill rotWithShape="1">
          <a:blip r:embed="rId4">
            <a:alphaModFix/>
          </a:blip>
          <a:srcRect l="-1358" t="1448"/>
          <a:stretch/>
        </p:blipFill>
        <p:spPr>
          <a:xfrm>
            <a:off x="-67391" y="0"/>
            <a:ext cx="9278792" cy="6858000"/>
          </a:xfrm>
          <a:prstGeom prst="rect">
            <a:avLst/>
          </a:prstGeom>
          <a:noFill/>
          <a:ln>
            <a:noFill/>
          </a:ln>
        </p:spPr>
      </p:pic>
      <p:sp>
        <p:nvSpPr>
          <p:cNvPr id="106" name="Google Shape;106;p16"/>
          <p:cNvSpPr txBox="1">
            <a:spLocks noGrp="1"/>
          </p:cNvSpPr>
          <p:nvPr>
            <p:ph type="ctrTitle"/>
          </p:nvPr>
        </p:nvSpPr>
        <p:spPr>
          <a:xfrm>
            <a:off x="2368250" y="5303050"/>
            <a:ext cx="7772400" cy="1470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600" u="sng">
                <a:solidFill>
                  <a:schemeClr val="hlink"/>
                </a:solidFill>
                <a:hlinkClick r:id="rId5"/>
              </a:rPr>
              <a:t>College Essay Tips</a:t>
            </a:r>
            <a:r>
              <a:rPr lang="en-US" sz="3600" b="0" i="0" u="none" strike="noStrike" cap="none">
                <a:solidFill>
                  <a:schemeClr val="dk1"/>
                </a:solidFill>
                <a:latin typeface="Calibri"/>
                <a:ea typeface="Calibri"/>
                <a:cs typeface="Calibri"/>
                <a:sym typeface="Calibri"/>
              </a:rPr>
              <a:t/>
            </a:r>
            <a:br>
              <a:rPr lang="en-US" sz="3600" b="0" i="0" u="none" strike="noStrike" cap="none">
                <a:solidFill>
                  <a:schemeClr val="dk1"/>
                </a:solidFill>
                <a:latin typeface="Calibri"/>
                <a:ea typeface="Calibri"/>
                <a:cs typeface="Calibri"/>
                <a:sym typeface="Calibri"/>
              </a:rPr>
            </a:br>
            <a:endParaRPr sz="3600" b="0" i="0" u="none" strike="noStrike" cap="none">
              <a:solidFill>
                <a:schemeClr val="dk1"/>
              </a:solidFill>
              <a:latin typeface="Calibri"/>
              <a:ea typeface="Calibri"/>
              <a:cs typeface="Calibri"/>
              <a:sym typeface="Calibri"/>
            </a:endParaRPr>
          </a:p>
        </p:txBody>
      </p:sp>
      <p:sp>
        <p:nvSpPr>
          <p:cNvPr id="107" name="Google Shape;107;p16"/>
          <p:cNvSpPr txBox="1">
            <a:spLocks noGrp="1"/>
          </p:cNvSpPr>
          <p:nvPr>
            <p:ph type="subTitle" idx="1"/>
          </p:nvPr>
        </p:nvSpPr>
        <p:spPr>
          <a:xfrm>
            <a:off x="2743200" y="3950300"/>
            <a:ext cx="6400800" cy="175260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Clr>
                <a:srgbClr val="888888"/>
              </a:buClr>
              <a:buFont typeface="Arial"/>
              <a:buNone/>
            </a:pPr>
            <a:endParaRPr sz="3200" b="0" i="0" u="none" strike="noStrike" cap="none">
              <a:solidFill>
                <a:srgbClr val="888888"/>
              </a:solidFill>
              <a:latin typeface="Calibri"/>
              <a:ea typeface="Calibri"/>
              <a:cs typeface="Calibri"/>
              <a:sym typeface="Calibri"/>
            </a:endParaRPr>
          </a:p>
        </p:txBody>
      </p:sp>
      <p:sp>
        <p:nvSpPr>
          <p:cNvPr id="108" name="Google Shape;108;p16"/>
          <p:cNvSpPr txBox="1"/>
          <p:nvPr/>
        </p:nvSpPr>
        <p:spPr>
          <a:xfrm>
            <a:off x="4666100" y="6243600"/>
            <a:ext cx="3802500" cy="6144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sz="2400" b="1"/>
              <a:t>Watch Video!</a:t>
            </a:r>
            <a:endParaRPr sz="2400" b="1"/>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2"/>
        <p:cNvGrpSpPr/>
        <p:nvPr/>
      </p:nvGrpSpPr>
      <p:grpSpPr>
        <a:xfrm>
          <a:off x="0" y="0"/>
          <a:ext cx="0" cy="0"/>
          <a:chOff x="0" y="0"/>
          <a:chExt cx="0" cy="0"/>
        </a:xfrm>
      </p:grpSpPr>
      <p:sp>
        <p:nvSpPr>
          <p:cNvPr id="113" name="Google Shape;113;p17"/>
          <p:cNvSpPr txBox="1">
            <a:spLocks noGrp="1"/>
          </p:cNvSpPr>
          <p:nvPr>
            <p:ph type="title"/>
          </p:nvPr>
        </p:nvSpPr>
        <p:spPr>
          <a:xfrm>
            <a:off x="457200" y="450850"/>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959" b="0" i="0" u="none" strike="noStrike" cap="none">
                <a:solidFill>
                  <a:srgbClr val="FF6600"/>
                </a:solidFill>
                <a:latin typeface="Arial Black"/>
                <a:ea typeface="Arial Black"/>
                <a:cs typeface="Arial Black"/>
                <a:sym typeface="Arial Black"/>
              </a:rPr>
              <a:t/>
            </a:r>
            <a:br>
              <a:rPr lang="en-US" sz="3959" b="0" i="0" u="none" strike="noStrike" cap="none">
                <a:solidFill>
                  <a:srgbClr val="FF6600"/>
                </a:solidFill>
                <a:latin typeface="Arial Black"/>
                <a:ea typeface="Arial Black"/>
                <a:cs typeface="Arial Black"/>
                <a:sym typeface="Arial Black"/>
              </a:rPr>
            </a:br>
            <a:r>
              <a:rPr lang="en-US" sz="3959" i="0" u="none" strike="noStrike" cap="none">
                <a:solidFill>
                  <a:srgbClr val="FF6600"/>
                </a:solidFill>
              </a:rPr>
              <a:t>READ ESSAYS BY OTHER STUDENTS</a:t>
            </a:r>
            <a:r>
              <a:rPr lang="en-US" sz="3959" b="0" i="0" u="none" strike="noStrike" cap="none">
                <a:solidFill>
                  <a:srgbClr val="FF6600"/>
                </a:solidFill>
                <a:latin typeface="Arial Black"/>
                <a:ea typeface="Arial Black"/>
                <a:cs typeface="Arial Black"/>
                <a:sym typeface="Arial Black"/>
              </a:rPr>
              <a:t/>
            </a:r>
            <a:br>
              <a:rPr lang="en-US" sz="3959" b="0" i="0" u="none" strike="noStrike" cap="none">
                <a:solidFill>
                  <a:srgbClr val="FF6600"/>
                </a:solidFill>
                <a:latin typeface="Arial Black"/>
                <a:ea typeface="Arial Black"/>
                <a:cs typeface="Arial Black"/>
                <a:sym typeface="Arial Black"/>
              </a:rPr>
            </a:br>
            <a:endParaRPr sz="3959" b="0" i="0" u="none" strike="noStrike" cap="none">
              <a:solidFill>
                <a:schemeClr val="dk1"/>
              </a:solidFill>
              <a:latin typeface="Calibri"/>
              <a:ea typeface="Calibri"/>
              <a:cs typeface="Calibri"/>
              <a:sym typeface="Calibri"/>
            </a:endParaRPr>
          </a:p>
        </p:txBody>
      </p:sp>
      <p:sp>
        <p:nvSpPr>
          <p:cNvPr id="114" name="Google Shape;114;p17"/>
          <p:cNvSpPr txBox="1">
            <a:spLocks noGrp="1"/>
          </p:cNvSpPr>
          <p:nvPr>
            <p:ph type="body" idx="1"/>
          </p:nvPr>
        </p:nvSpPr>
        <p:spPr>
          <a:xfrm>
            <a:off x="457200" y="2019825"/>
            <a:ext cx="8229600" cy="3295500"/>
          </a:xfrm>
          <a:prstGeom prst="rect">
            <a:avLst/>
          </a:prstGeom>
          <a:solidFill>
            <a:schemeClr val="lt1"/>
          </a:solidFill>
          <a:ln w="25400"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342900" marR="0" lvl="0" indent="-342900" algn="l" rtl="0">
              <a:spcBef>
                <a:spcPts val="0"/>
              </a:spcBef>
              <a:spcAft>
                <a:spcPts val="0"/>
              </a:spcAft>
              <a:buClr>
                <a:srgbClr val="366092"/>
              </a:buClr>
              <a:buSzPts val="3200"/>
              <a:buFont typeface="Calibri"/>
              <a:buChar char="•"/>
            </a:pPr>
            <a:r>
              <a:rPr lang="en-US" sz="3200" i="0" u="none" strike="noStrike" cap="none">
                <a:solidFill>
                  <a:srgbClr val="366092"/>
                </a:solidFill>
              </a:rPr>
              <a:t>What did you like about the essay?</a:t>
            </a:r>
            <a:endParaRPr/>
          </a:p>
          <a:p>
            <a:pPr marL="342900" marR="0" lvl="0" indent="-342900" algn="l" rtl="0">
              <a:spcBef>
                <a:spcPts val="640"/>
              </a:spcBef>
              <a:spcAft>
                <a:spcPts val="0"/>
              </a:spcAft>
              <a:buClr>
                <a:srgbClr val="FF6600"/>
              </a:buClr>
              <a:buSzPts val="3200"/>
              <a:buFont typeface="Calibri"/>
              <a:buChar char="•"/>
            </a:pPr>
            <a:r>
              <a:rPr lang="en-US" sz="3200" i="0" u="none" strike="noStrike" cap="none">
                <a:solidFill>
                  <a:srgbClr val="FF6600"/>
                </a:solidFill>
              </a:rPr>
              <a:t>What stood out to you?</a:t>
            </a:r>
            <a:endParaRPr/>
          </a:p>
          <a:p>
            <a:pPr marL="342900" marR="0" lvl="0" indent="-342900" algn="l" rtl="0">
              <a:spcBef>
                <a:spcPts val="640"/>
              </a:spcBef>
              <a:spcAft>
                <a:spcPts val="0"/>
              </a:spcAft>
              <a:buClr>
                <a:srgbClr val="366092"/>
              </a:buClr>
              <a:buSzPts val="3200"/>
              <a:buFont typeface="Calibri"/>
              <a:buChar char="•"/>
            </a:pPr>
            <a:r>
              <a:rPr lang="en-US" sz="3200" i="0" u="none" strike="noStrike" cap="none">
                <a:solidFill>
                  <a:srgbClr val="366092"/>
                </a:solidFill>
              </a:rPr>
              <a:t>What did the admission counselors learn about the student?</a:t>
            </a:r>
            <a:endParaRPr/>
          </a:p>
          <a:p>
            <a:pPr marL="342900" marR="0" lvl="0" indent="-342900" algn="l" rtl="0">
              <a:spcBef>
                <a:spcPts val="640"/>
              </a:spcBef>
              <a:spcAft>
                <a:spcPts val="0"/>
              </a:spcAft>
              <a:buClr>
                <a:srgbClr val="FF6600"/>
              </a:buClr>
              <a:buSzPts val="3200"/>
              <a:buFont typeface="Calibri"/>
              <a:buChar char="•"/>
            </a:pPr>
            <a:r>
              <a:rPr lang="en-US" sz="3200" i="0" u="none" strike="noStrike" cap="none">
                <a:solidFill>
                  <a:srgbClr val="FF6600"/>
                </a:solidFill>
              </a:rPr>
              <a:t>What did you not like?</a:t>
            </a:r>
            <a:endParaRPr/>
          </a:p>
          <a:p>
            <a:pPr marL="342900" marR="0" lvl="0" indent="-342900" algn="l" rtl="0">
              <a:spcBef>
                <a:spcPts val="640"/>
              </a:spcBef>
              <a:spcAft>
                <a:spcPts val="0"/>
              </a:spcAft>
              <a:buClr>
                <a:schemeClr val="dk1"/>
              </a:buClr>
              <a:buFont typeface="Arial"/>
              <a:buNone/>
            </a:pPr>
            <a:endParaRPr sz="3200" b="0" i="0" u="none" strike="noStrike" cap="none">
              <a:solidFill>
                <a:schemeClr val="dk1"/>
              </a:solidFill>
              <a:latin typeface="Calibri"/>
              <a:ea typeface="Calibri"/>
              <a:cs typeface="Calibri"/>
              <a:sym typeface="Calibri"/>
            </a:endParaRPr>
          </a:p>
        </p:txBody>
      </p:sp>
      <p:sp>
        <p:nvSpPr>
          <p:cNvPr id="115" name="Google Shape;115;p17"/>
          <p:cNvSpPr txBox="1"/>
          <p:nvPr/>
        </p:nvSpPr>
        <p:spPr>
          <a:xfrm>
            <a:off x="457200" y="5315325"/>
            <a:ext cx="8559600" cy="6462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b="1">
              <a:solidFill>
                <a:schemeClr val="dk1"/>
              </a:solidFill>
              <a:latin typeface="Calibri"/>
              <a:ea typeface="Calibri"/>
              <a:cs typeface="Calibri"/>
              <a:sym typeface="Calibri"/>
            </a:endParaRPr>
          </a:p>
          <a:p>
            <a:pPr marL="0" marR="0" lvl="0" indent="0" algn="ctr" rtl="0">
              <a:spcBef>
                <a:spcPts val="0"/>
              </a:spcBef>
              <a:spcAft>
                <a:spcPts val="0"/>
              </a:spcAft>
              <a:buNone/>
            </a:pPr>
            <a:r>
              <a:rPr lang="en-US" sz="2400" b="1">
                <a:solidFill>
                  <a:schemeClr val="dk1"/>
                </a:solidFill>
                <a:latin typeface="Calibri"/>
                <a:ea typeface="Calibri"/>
                <a:cs typeface="Calibri"/>
                <a:sym typeface="Calibri"/>
              </a:rPr>
              <a:t>**For students that did not attend the workshop, read a few essays from the links in the next slide.  Think about the above questions as you are reading.</a:t>
            </a:r>
            <a:endParaRPr sz="2400" b="1">
              <a:solidFill>
                <a:schemeClr val="dk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19"/>
        <p:cNvGrpSpPr/>
        <p:nvPr/>
      </p:nvGrpSpPr>
      <p:grpSpPr>
        <a:xfrm>
          <a:off x="0" y="0"/>
          <a:ext cx="0" cy="0"/>
          <a:chOff x="0" y="0"/>
          <a:chExt cx="0" cy="0"/>
        </a:xfrm>
      </p:grpSpPr>
      <p:sp>
        <p:nvSpPr>
          <p:cNvPr id="120" name="Google Shape;120;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959" b="0" i="0" u="none" strike="noStrike" cap="none">
                <a:solidFill>
                  <a:srgbClr val="FF6600"/>
                </a:solidFill>
                <a:latin typeface="Arial Black"/>
                <a:ea typeface="Arial Black"/>
                <a:cs typeface="Arial Black"/>
                <a:sym typeface="Arial Black"/>
              </a:rPr>
              <a:t>LINKS TO ESSAYS THAT WORKED</a:t>
            </a:r>
            <a:endParaRPr sz="3959" b="0" i="0" u="none" strike="noStrike" cap="none">
              <a:solidFill>
                <a:schemeClr val="dk1"/>
              </a:solidFill>
              <a:latin typeface="Calibri"/>
              <a:ea typeface="Calibri"/>
              <a:cs typeface="Calibri"/>
              <a:sym typeface="Calibri"/>
            </a:endParaRPr>
          </a:p>
        </p:txBody>
      </p:sp>
      <p:sp>
        <p:nvSpPr>
          <p:cNvPr id="121" name="Google Shape;121;p1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None/>
            </a:pPr>
            <a:endParaRPr/>
          </a:p>
          <a:p>
            <a:pPr marL="342900" marR="0" lvl="0" indent="-342900" algn="l" rtl="0">
              <a:lnSpc>
                <a:spcPct val="90000"/>
              </a:lnSpc>
              <a:spcBef>
                <a:spcPts val="0"/>
              </a:spcBef>
              <a:spcAft>
                <a:spcPts val="0"/>
              </a:spcAft>
              <a:buClr>
                <a:schemeClr val="dk1"/>
              </a:buClr>
              <a:buSzPts val="2960"/>
              <a:buFont typeface="Arial"/>
              <a:buChar char="•"/>
            </a:pPr>
            <a:r>
              <a:rPr lang="en-US" sz="2960" b="0" i="0" u="sng" strike="noStrike" cap="none">
                <a:solidFill>
                  <a:schemeClr val="hlink"/>
                </a:solidFill>
                <a:latin typeface="Calibri"/>
                <a:ea typeface="Calibri"/>
                <a:cs typeface="Calibri"/>
                <a:sym typeface="Calibri"/>
                <a:hlinkClick r:id="rId4"/>
              </a:rPr>
              <a:t>http://www.apstudynotes.org/essays/</a:t>
            </a:r>
            <a:endParaRPr sz="2960" b="0" i="0" u="none" strike="noStrike" cap="none">
              <a:solidFill>
                <a:schemeClr val="dk1"/>
              </a:solidFill>
              <a:latin typeface="Calibri"/>
              <a:ea typeface="Calibri"/>
              <a:cs typeface="Calibri"/>
              <a:sym typeface="Calibri"/>
            </a:endParaRPr>
          </a:p>
          <a:p>
            <a:pPr marL="342900" marR="0" lvl="0" indent="-154940" algn="l" rtl="0">
              <a:lnSpc>
                <a:spcPct val="90000"/>
              </a:lnSpc>
              <a:spcBef>
                <a:spcPts val="592"/>
              </a:spcBef>
              <a:spcAft>
                <a:spcPts val="0"/>
              </a:spcAft>
              <a:buClr>
                <a:schemeClr val="dk1"/>
              </a:buClr>
              <a:buSzPts val="2960"/>
              <a:buFont typeface="Arial"/>
              <a:buNone/>
            </a:pPr>
            <a:endParaRPr sz="2960" b="0" i="0" u="none" strike="noStrike" cap="none">
              <a:solidFill>
                <a:schemeClr val="dk1"/>
              </a:solidFill>
              <a:latin typeface="Calibri"/>
              <a:ea typeface="Calibri"/>
              <a:cs typeface="Calibri"/>
              <a:sym typeface="Calibri"/>
            </a:endParaRPr>
          </a:p>
          <a:p>
            <a:pPr marL="342900" marR="0" lvl="0" indent="-342900" algn="l" rtl="0">
              <a:lnSpc>
                <a:spcPct val="90000"/>
              </a:lnSpc>
              <a:spcBef>
                <a:spcPts val="592"/>
              </a:spcBef>
              <a:spcAft>
                <a:spcPts val="0"/>
              </a:spcAft>
              <a:buClr>
                <a:schemeClr val="dk1"/>
              </a:buClr>
              <a:buSzPts val="2960"/>
              <a:buFont typeface="Arial"/>
              <a:buChar char="•"/>
            </a:pPr>
            <a:r>
              <a:rPr lang="en-US" sz="2960" b="0" i="0" u="sng" strike="noStrike" cap="none">
                <a:solidFill>
                  <a:schemeClr val="hlink"/>
                </a:solidFill>
                <a:latin typeface="Calibri"/>
                <a:ea typeface="Calibri"/>
                <a:cs typeface="Calibri"/>
                <a:sym typeface="Calibri"/>
                <a:hlinkClick r:id="rId5"/>
              </a:rPr>
              <a:t>http://apply.jhu.edu/apply/essays/</a:t>
            </a:r>
            <a:endParaRPr sz="2960" b="0" i="0" u="none" strike="noStrike" cap="none">
              <a:solidFill>
                <a:schemeClr val="dk1"/>
              </a:solidFill>
              <a:latin typeface="Calibri"/>
              <a:ea typeface="Calibri"/>
              <a:cs typeface="Calibri"/>
              <a:sym typeface="Calibri"/>
            </a:endParaRPr>
          </a:p>
          <a:p>
            <a:pPr marL="342900" marR="0" lvl="0" indent="-342900" algn="l" rtl="0">
              <a:lnSpc>
                <a:spcPct val="90000"/>
              </a:lnSpc>
              <a:spcBef>
                <a:spcPts val="592"/>
              </a:spcBef>
              <a:spcAft>
                <a:spcPts val="0"/>
              </a:spcAft>
              <a:buClr>
                <a:schemeClr val="dk1"/>
              </a:buClr>
              <a:buFont typeface="Arial"/>
              <a:buNone/>
            </a:pPr>
            <a:endParaRPr sz="2960" b="0" i="0" u="none" strike="noStrike" cap="none">
              <a:solidFill>
                <a:schemeClr val="dk1"/>
              </a:solidFill>
              <a:latin typeface="Calibri"/>
              <a:ea typeface="Calibri"/>
              <a:cs typeface="Calibri"/>
              <a:sym typeface="Calibri"/>
            </a:endParaRPr>
          </a:p>
          <a:p>
            <a:pPr marL="342900" marR="0" lvl="0" indent="-342900" algn="l" rtl="0">
              <a:lnSpc>
                <a:spcPct val="90000"/>
              </a:lnSpc>
              <a:spcBef>
                <a:spcPts val="592"/>
              </a:spcBef>
              <a:spcAft>
                <a:spcPts val="0"/>
              </a:spcAft>
              <a:buClr>
                <a:schemeClr val="dk1"/>
              </a:buClr>
              <a:buSzPts val="2960"/>
              <a:buFont typeface="Arial"/>
              <a:buChar char="•"/>
            </a:pPr>
            <a:r>
              <a:rPr lang="en-US" sz="2960" b="0" i="0" u="sng" strike="noStrike" cap="none">
                <a:solidFill>
                  <a:schemeClr val="hlink"/>
                </a:solidFill>
                <a:latin typeface="Calibri"/>
                <a:ea typeface="Calibri"/>
                <a:cs typeface="Calibri"/>
                <a:sym typeface="Calibri"/>
                <a:hlinkClick r:id="rId6"/>
              </a:rPr>
              <a:t>http://www.conncoll.edu/admission/apply/essays-that-worked</a:t>
            </a:r>
            <a:endParaRPr sz="2960" b="0" i="0" u="none" strike="noStrike" cap="none">
              <a:solidFill>
                <a:schemeClr val="dk1"/>
              </a:solidFill>
              <a:latin typeface="Calibri"/>
              <a:ea typeface="Calibri"/>
              <a:cs typeface="Calibri"/>
              <a:sym typeface="Calibri"/>
            </a:endParaRPr>
          </a:p>
          <a:p>
            <a:pPr marL="342900" marR="0" lvl="0" indent="-342900" algn="l" rtl="0">
              <a:lnSpc>
                <a:spcPct val="90000"/>
              </a:lnSpc>
              <a:spcBef>
                <a:spcPts val="592"/>
              </a:spcBef>
              <a:spcAft>
                <a:spcPts val="0"/>
              </a:spcAft>
              <a:buClr>
                <a:schemeClr val="dk1"/>
              </a:buClr>
              <a:buFont typeface="Arial"/>
              <a:buNone/>
            </a:pPr>
            <a:endParaRPr sz="2960" b="0" i="0" u="none" strike="noStrike" cap="none">
              <a:solidFill>
                <a:schemeClr val="dk1"/>
              </a:solidFill>
              <a:latin typeface="Calibri"/>
              <a:ea typeface="Calibri"/>
              <a:cs typeface="Calibri"/>
              <a:sym typeface="Calibri"/>
            </a:endParaRPr>
          </a:p>
          <a:p>
            <a:pPr marL="342900" marR="0" lvl="0" indent="-342900" algn="l" rtl="0">
              <a:lnSpc>
                <a:spcPct val="90000"/>
              </a:lnSpc>
              <a:spcBef>
                <a:spcPts val="592"/>
              </a:spcBef>
              <a:spcAft>
                <a:spcPts val="0"/>
              </a:spcAft>
              <a:buClr>
                <a:schemeClr val="dk1"/>
              </a:buClr>
              <a:buSzPts val="2960"/>
              <a:buFont typeface="Arial"/>
              <a:buChar char="•"/>
            </a:pPr>
            <a:r>
              <a:rPr lang="en-US" sz="2960" b="0" i="0" u="sng" strike="noStrike" cap="none">
                <a:solidFill>
                  <a:schemeClr val="hlink"/>
                </a:solidFill>
                <a:latin typeface="Calibri"/>
                <a:ea typeface="Calibri"/>
                <a:cs typeface="Calibri"/>
                <a:sym typeface="Calibri"/>
                <a:hlinkClick r:id="rId7"/>
              </a:rPr>
              <a:t>http://www.teenink.com/college_guide/college_essays/</a:t>
            </a:r>
            <a:endParaRPr sz="2960" b="0" i="0" u="none" strike="noStrike" cap="none">
              <a:solidFill>
                <a:schemeClr val="dk1"/>
              </a:solidFill>
              <a:latin typeface="Calibri"/>
              <a:ea typeface="Calibri"/>
              <a:cs typeface="Calibri"/>
              <a:sym typeface="Calibri"/>
            </a:endParaRPr>
          </a:p>
          <a:p>
            <a:pPr marL="342900" marR="0" lvl="0" indent="-154940" algn="l" rtl="0">
              <a:lnSpc>
                <a:spcPct val="90000"/>
              </a:lnSpc>
              <a:spcBef>
                <a:spcPts val="592"/>
              </a:spcBef>
              <a:spcAft>
                <a:spcPts val="0"/>
              </a:spcAft>
              <a:buClr>
                <a:schemeClr val="dk1"/>
              </a:buClr>
              <a:buSzPts val="2960"/>
              <a:buFont typeface="Arial"/>
              <a:buNone/>
            </a:pPr>
            <a:endParaRPr sz="2960" b="0" i="0" u="none" strike="noStrike" cap="none">
              <a:solidFill>
                <a:schemeClr val="dk1"/>
              </a:solidFill>
              <a:latin typeface="Calibri"/>
              <a:ea typeface="Calibri"/>
              <a:cs typeface="Calibri"/>
              <a:sym typeface="Calibri"/>
            </a:endParaRPr>
          </a:p>
          <a:p>
            <a:pPr marL="342900" marR="0" lvl="0" indent="-154940" algn="l" rtl="0">
              <a:lnSpc>
                <a:spcPct val="90000"/>
              </a:lnSpc>
              <a:spcBef>
                <a:spcPts val="592"/>
              </a:spcBef>
              <a:spcAft>
                <a:spcPts val="0"/>
              </a:spcAft>
              <a:buClr>
                <a:schemeClr val="dk1"/>
              </a:buClr>
              <a:buSzPts val="2960"/>
              <a:buFont typeface="Arial"/>
              <a:buNone/>
            </a:pPr>
            <a:endParaRPr sz="2960" b="0" i="0" u="none" strike="noStrike" cap="none">
              <a:solidFill>
                <a:schemeClr val="dk1"/>
              </a:solidFill>
              <a:latin typeface="Calibri"/>
              <a:ea typeface="Calibri"/>
              <a:cs typeface="Calibri"/>
              <a:sym typeface="Calibri"/>
            </a:endParaRPr>
          </a:p>
          <a:p>
            <a:pPr marL="342900" marR="0" lvl="0" indent="-154940" algn="l" rtl="0">
              <a:lnSpc>
                <a:spcPct val="90000"/>
              </a:lnSpc>
              <a:spcBef>
                <a:spcPts val="592"/>
              </a:spcBef>
              <a:spcAft>
                <a:spcPts val="0"/>
              </a:spcAft>
              <a:buClr>
                <a:schemeClr val="dk1"/>
              </a:buClr>
              <a:buSzPts val="2960"/>
              <a:buFont typeface="Arial"/>
              <a:buNone/>
            </a:pPr>
            <a:endParaRPr sz="2960" b="0" i="0" u="none" strike="noStrike" cap="none">
              <a:solidFill>
                <a:schemeClr val="dk1"/>
              </a:solidFill>
              <a:latin typeface="Calibri"/>
              <a:ea typeface="Calibri"/>
              <a:cs typeface="Calibri"/>
              <a:sym typeface="Calibri"/>
            </a:endParaRPr>
          </a:p>
          <a:p>
            <a:pPr marL="342900" marR="0" lvl="0" indent="-154940" algn="l" rtl="0">
              <a:lnSpc>
                <a:spcPct val="90000"/>
              </a:lnSpc>
              <a:spcBef>
                <a:spcPts val="592"/>
              </a:spcBef>
              <a:spcAft>
                <a:spcPts val="0"/>
              </a:spcAft>
              <a:buClr>
                <a:schemeClr val="dk1"/>
              </a:buClr>
              <a:buSzPts val="2960"/>
              <a:buFont typeface="Arial"/>
              <a:buNone/>
            </a:pPr>
            <a:endParaRPr sz="2960" b="0" i="0" u="none" strike="noStrike" cap="none">
              <a:solidFill>
                <a:schemeClr val="dk1"/>
              </a:solidFill>
              <a:latin typeface="Calibri"/>
              <a:ea typeface="Calibri"/>
              <a:cs typeface="Calibri"/>
              <a:sym typeface="Calibri"/>
            </a:endParaRPr>
          </a:p>
          <a:p>
            <a:pPr marL="342900" marR="0" lvl="0" indent="-342900" algn="l" rtl="0">
              <a:lnSpc>
                <a:spcPct val="90000"/>
              </a:lnSpc>
              <a:spcBef>
                <a:spcPts val="592"/>
              </a:spcBef>
              <a:spcAft>
                <a:spcPts val="0"/>
              </a:spcAft>
              <a:buClr>
                <a:schemeClr val="dk1"/>
              </a:buClr>
              <a:buFont typeface="Arial"/>
              <a:buNone/>
            </a:pPr>
            <a:endParaRPr sz="2960" b="0" i="0" u="none" strike="noStrike" cap="none">
              <a:solidFill>
                <a:schemeClr val="dk1"/>
              </a:solidFill>
              <a:latin typeface="Calibri"/>
              <a:ea typeface="Calibri"/>
              <a:cs typeface="Calibri"/>
              <a:sym typeface="Calibri"/>
            </a:endParaRPr>
          </a:p>
          <a:p>
            <a:pPr marL="342900" marR="0" lvl="0" indent="-154940" algn="l" rtl="0">
              <a:lnSpc>
                <a:spcPct val="90000"/>
              </a:lnSpc>
              <a:spcBef>
                <a:spcPts val="592"/>
              </a:spcBef>
              <a:spcAft>
                <a:spcPts val="0"/>
              </a:spcAft>
              <a:buClr>
                <a:schemeClr val="dk1"/>
              </a:buClr>
              <a:buSzPts val="2960"/>
              <a:buFont typeface="Arial"/>
              <a:buNone/>
            </a:pPr>
            <a:endParaRPr sz="2960" b="0" i="0" u="none" strike="noStrike" cap="none">
              <a:solidFill>
                <a:schemeClr val="dk1"/>
              </a:solidFill>
              <a:latin typeface="Calibri"/>
              <a:ea typeface="Calibri"/>
              <a:cs typeface="Calibri"/>
              <a:sym typeface="Calibri"/>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25"/>
        <p:cNvGrpSpPr/>
        <p:nvPr/>
      </p:nvGrpSpPr>
      <p:grpSpPr>
        <a:xfrm>
          <a:off x="0" y="0"/>
          <a:ext cx="0" cy="0"/>
          <a:chOff x="0" y="0"/>
          <a:chExt cx="0" cy="0"/>
        </a:xfrm>
      </p:grpSpPr>
      <p:sp>
        <p:nvSpPr>
          <p:cNvPr id="126" name="Google Shape;126;p19"/>
          <p:cNvSpPr txBox="1">
            <a:spLocks noGrp="1"/>
          </p:cNvSpPr>
          <p:nvPr>
            <p:ph type="title"/>
          </p:nvPr>
        </p:nvSpPr>
        <p:spPr>
          <a:xfrm>
            <a:off x="457200" y="274638"/>
            <a:ext cx="8229600" cy="1838325"/>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4400" b="0" i="0" u="none" strike="noStrike" cap="none">
                <a:solidFill>
                  <a:srgbClr val="FF6600"/>
                </a:solidFill>
                <a:latin typeface="Arial Black"/>
                <a:ea typeface="Arial Black"/>
                <a:cs typeface="Arial Black"/>
                <a:sym typeface="Arial Black"/>
              </a:rPr>
              <a:t>DEFINE YOURSELF</a:t>
            </a:r>
            <a:br>
              <a:rPr lang="en-US" sz="4400" b="0" i="0" u="none" strike="noStrike" cap="none">
                <a:solidFill>
                  <a:srgbClr val="FF6600"/>
                </a:solidFill>
                <a:latin typeface="Arial Black"/>
                <a:ea typeface="Arial Black"/>
                <a:cs typeface="Arial Black"/>
                <a:sym typeface="Arial Black"/>
              </a:rPr>
            </a:br>
            <a:endParaRPr sz="4400" b="0" i="0" u="none" strike="noStrike" cap="none">
              <a:solidFill>
                <a:srgbClr val="FF6600"/>
              </a:solidFill>
              <a:latin typeface="Arial Black"/>
              <a:ea typeface="Arial Black"/>
              <a:cs typeface="Arial Black"/>
              <a:sym typeface="Arial Black"/>
            </a:endParaRPr>
          </a:p>
        </p:txBody>
      </p:sp>
      <p:sp>
        <p:nvSpPr>
          <p:cNvPr id="127" name="Google Shape;127;p19"/>
          <p:cNvSpPr txBox="1">
            <a:spLocks noGrp="1"/>
          </p:cNvSpPr>
          <p:nvPr>
            <p:ph type="body" idx="1"/>
          </p:nvPr>
        </p:nvSpPr>
        <p:spPr>
          <a:xfrm>
            <a:off x="457200" y="1849451"/>
            <a:ext cx="8229600" cy="4908900"/>
          </a:xfrm>
          <a:prstGeom prst="rect">
            <a:avLst/>
          </a:prstGeom>
          <a:noFill/>
          <a:ln w="9525" cap="flat" cmpd="sng">
            <a:solidFill>
              <a:schemeClr val="dk1">
                <a:alpha val="62745"/>
              </a:schemeClr>
            </a:solidFill>
            <a:prstDash val="solid"/>
            <a:round/>
            <a:headEnd type="none" w="sm" len="sm"/>
            <a:tailEnd type="none" w="sm" len="sm"/>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3200"/>
              <a:buFont typeface="Arial"/>
              <a:buChar char="•"/>
            </a:pPr>
            <a:r>
              <a:rPr lang="en-US" sz="3200" b="0" i="0" u="none" strike="noStrike" cap="none">
                <a:solidFill>
                  <a:schemeClr val="dk1"/>
                </a:solidFill>
                <a:latin typeface="Calibri"/>
                <a:ea typeface="Calibri"/>
                <a:cs typeface="Calibri"/>
                <a:sym typeface="Calibri"/>
              </a:rPr>
              <a:t>Start with defining who you are and what you want the colleges to know about you. Watch th</a:t>
            </a:r>
            <a:r>
              <a:rPr lang="en-US"/>
              <a:t>e following video and think about how it relates to you.</a:t>
            </a:r>
            <a:r>
              <a:rPr lang="en-US" sz="3200" b="0" i="0" u="none" strike="noStrike" cap="none">
                <a:solidFill>
                  <a:schemeClr val="dk1"/>
                </a:solidFill>
                <a:latin typeface="Calibri"/>
                <a:ea typeface="Calibri"/>
                <a:cs typeface="Calibri"/>
                <a:sym typeface="Calibri"/>
              </a:rPr>
              <a:t/>
            </a:r>
            <a:br>
              <a:rPr lang="en-US" sz="3200" b="0" i="0" u="none" strike="noStrike" cap="none">
                <a:solidFill>
                  <a:schemeClr val="dk1"/>
                </a:solidFill>
                <a:latin typeface="Calibri"/>
                <a:ea typeface="Calibri"/>
                <a:cs typeface="Calibri"/>
                <a:sym typeface="Calibri"/>
              </a:rPr>
            </a:br>
            <a:endParaRPr sz="3200" b="0" i="0" u="none" strike="noStrike" cap="none">
              <a:solidFill>
                <a:srgbClr val="008000"/>
              </a:solidFill>
              <a:latin typeface="Short Stack"/>
              <a:ea typeface="Short Stack"/>
              <a:cs typeface="Short Stack"/>
              <a:sym typeface="Short Stack"/>
            </a:endParaRPr>
          </a:p>
          <a:p>
            <a:pPr marL="342900" marR="0" lvl="0" indent="-342900" algn="l" rtl="0">
              <a:spcBef>
                <a:spcPts val="640"/>
              </a:spcBef>
              <a:spcAft>
                <a:spcPts val="0"/>
              </a:spcAft>
              <a:buClr>
                <a:schemeClr val="dk1"/>
              </a:buClr>
              <a:buFont typeface="Arial"/>
              <a:buNone/>
            </a:pPr>
            <a:r>
              <a:rPr lang="en-US" u="sng">
                <a:solidFill>
                  <a:schemeClr val="hlink"/>
                </a:solidFill>
                <a:latin typeface="Short Stack"/>
                <a:ea typeface="Short Stack"/>
                <a:cs typeface="Short Stack"/>
                <a:sym typeface="Short Stack"/>
                <a:hlinkClick r:id="rId4"/>
              </a:rPr>
              <a:t>Birds, Fish, Dogs, and You By Jeff Otto</a:t>
            </a:r>
            <a:endParaRPr>
              <a:solidFill>
                <a:srgbClr val="008000"/>
              </a:solidFill>
              <a:latin typeface="Short Stack"/>
              <a:ea typeface="Short Stack"/>
              <a:cs typeface="Short Stack"/>
              <a:sym typeface="Short Stack"/>
            </a:endParaRPr>
          </a:p>
          <a:p>
            <a:pPr marL="0" marR="0" lvl="0" indent="0" algn="ctr" rtl="0">
              <a:spcBef>
                <a:spcPts val="640"/>
              </a:spcBef>
              <a:spcAft>
                <a:spcPts val="0"/>
              </a:spcAft>
              <a:buClr>
                <a:schemeClr val="dk1"/>
              </a:buClr>
              <a:buFont typeface="Arial"/>
              <a:buNone/>
            </a:pPr>
            <a:endParaRPr>
              <a:solidFill>
                <a:srgbClr val="000000"/>
              </a:solidFill>
            </a:endParaRPr>
          </a:p>
          <a:p>
            <a:pPr marL="0" marR="0" lvl="0" indent="0" algn="ctr" rtl="0">
              <a:spcBef>
                <a:spcPts val="640"/>
              </a:spcBef>
              <a:spcAft>
                <a:spcPts val="0"/>
              </a:spcAft>
              <a:buClr>
                <a:schemeClr val="dk1"/>
              </a:buClr>
              <a:buFont typeface="Arial"/>
              <a:buNone/>
            </a:pPr>
            <a:r>
              <a:rPr lang="en-US">
                <a:solidFill>
                  <a:srgbClr val="000000"/>
                </a:solidFill>
              </a:rPr>
              <a:t>WHAT IS IT THAT YOU CAN’T NOT DO?</a:t>
            </a: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1"/>
        <p:cNvGrpSpPr/>
        <p:nvPr/>
      </p:nvGrpSpPr>
      <p:grpSpPr>
        <a:xfrm>
          <a:off x="0" y="0"/>
          <a:ext cx="0" cy="0"/>
          <a:chOff x="0" y="0"/>
          <a:chExt cx="0" cy="0"/>
        </a:xfrm>
      </p:grpSpPr>
      <p:sp>
        <p:nvSpPr>
          <p:cNvPr id="132" name="Google Shape;132;p20"/>
          <p:cNvSpPr txBox="1">
            <a:spLocks noGrp="1"/>
          </p:cNvSpPr>
          <p:nvPr>
            <p:ph type="body" idx="1"/>
          </p:nvPr>
        </p:nvSpPr>
        <p:spPr>
          <a:xfrm>
            <a:off x="372000" y="3185888"/>
            <a:ext cx="8229600" cy="2475000"/>
          </a:xfrm>
          <a:prstGeom prst="rect">
            <a:avLst/>
          </a:prstGeom>
          <a:noFill/>
          <a:ln>
            <a:noFill/>
          </a:ln>
        </p:spPr>
        <p:txBody>
          <a:bodyPr spcFirstLastPara="1" wrap="square" lIns="91425" tIns="45700" rIns="91425" bIns="45700" anchor="t" anchorCtr="0">
            <a:noAutofit/>
          </a:bodyPr>
          <a:lstStyle/>
          <a:p>
            <a:pPr marL="342900" marR="0" lvl="0" indent="-342900" algn="l" rtl="0">
              <a:spcBef>
                <a:spcPts val="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Scour your life for interesting stories, experiences, people, themes, events.</a:t>
            </a:r>
            <a:endParaRPr/>
          </a:p>
          <a:p>
            <a:pPr marL="342900" marR="0" lvl="0" indent="-342900" algn="l" rtl="0">
              <a:spcBef>
                <a:spcPts val="560"/>
              </a:spcBef>
              <a:spcAft>
                <a:spcPts val="0"/>
              </a:spcAft>
              <a:buClr>
                <a:schemeClr val="dk1"/>
              </a:buClr>
              <a:buSzPts val="2800"/>
              <a:buFont typeface="Arial"/>
              <a:buChar char="•"/>
            </a:pPr>
            <a:r>
              <a:rPr lang="en-US" sz="2800" b="0" i="0" u="none" strike="noStrike" cap="none">
                <a:solidFill>
                  <a:schemeClr val="dk1"/>
                </a:solidFill>
                <a:latin typeface="Calibri"/>
                <a:ea typeface="Calibri"/>
                <a:cs typeface="Calibri"/>
                <a:sym typeface="Calibri"/>
              </a:rPr>
              <a:t>Identify your passion and figure out a way to tell it in a story.</a:t>
            </a:r>
            <a:endParaRPr sz="2800" b="0" i="0" u="none" strike="noStrike" cap="none">
              <a:solidFill>
                <a:schemeClr val="dk1"/>
              </a:solidFill>
              <a:latin typeface="Calibri"/>
              <a:ea typeface="Calibri"/>
              <a:cs typeface="Calibri"/>
              <a:sym typeface="Calibri"/>
            </a:endParaRPr>
          </a:p>
          <a:p>
            <a:pPr marL="342900" marR="0" lvl="0" indent="-342900" algn="l" rtl="0">
              <a:spcBef>
                <a:spcPts val="560"/>
              </a:spcBef>
              <a:spcAft>
                <a:spcPts val="0"/>
              </a:spcAft>
              <a:buClr>
                <a:schemeClr val="dk1"/>
              </a:buClr>
              <a:buSzPts val="2800"/>
              <a:buFont typeface="Arial"/>
              <a:buChar char="•"/>
            </a:pPr>
            <a:r>
              <a:rPr lang="en-US" sz="2800"/>
              <a:t>Weave your values and beliefs throughout the story.</a:t>
            </a:r>
            <a:endParaRPr sz="2800"/>
          </a:p>
          <a:p>
            <a:pPr marL="0" marR="0" lvl="0" indent="0" algn="l" rtl="0">
              <a:spcBef>
                <a:spcPts val="560"/>
              </a:spcBef>
              <a:spcAft>
                <a:spcPts val="0"/>
              </a:spcAft>
              <a:buNone/>
            </a:pPr>
            <a:endParaRPr sz="2800"/>
          </a:p>
          <a:p>
            <a:pPr marL="342900" marR="0" lvl="0" indent="-139700" algn="l" rtl="0">
              <a:spcBef>
                <a:spcPts val="640"/>
              </a:spcBef>
              <a:spcAft>
                <a:spcPts val="0"/>
              </a:spcAft>
              <a:buClr>
                <a:schemeClr val="dk1"/>
              </a:buClr>
              <a:buSzPts val="3200"/>
              <a:buFont typeface="Arial"/>
              <a:buNone/>
            </a:pPr>
            <a:endParaRPr sz="3200" b="0" i="0" u="none" strike="noStrike" cap="none">
              <a:solidFill>
                <a:schemeClr val="dk1"/>
              </a:solidFill>
              <a:latin typeface="Calibri"/>
              <a:ea typeface="Calibri"/>
              <a:cs typeface="Calibri"/>
              <a:sym typeface="Calibri"/>
            </a:endParaRPr>
          </a:p>
        </p:txBody>
      </p:sp>
      <p:sp>
        <p:nvSpPr>
          <p:cNvPr id="133" name="Google Shape;133;p20"/>
          <p:cNvSpPr txBox="1">
            <a:spLocks noGrp="1"/>
          </p:cNvSpPr>
          <p:nvPr>
            <p:ph type="title"/>
          </p:nvPr>
        </p:nvSpPr>
        <p:spPr>
          <a:xfrm>
            <a:off x="457200" y="619125"/>
            <a:ext cx="8229600" cy="1143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3959" b="0" i="0" u="none" strike="noStrike" cap="none">
                <a:solidFill>
                  <a:srgbClr val="FF6600"/>
                </a:solidFill>
                <a:latin typeface="Arial Black"/>
                <a:ea typeface="Arial Black"/>
                <a:cs typeface="Arial Black"/>
                <a:sym typeface="Arial Black"/>
              </a:rPr>
              <a:t>MAKE IT INTERESTING AND CREATIVE</a:t>
            </a:r>
            <a:endParaRPr sz="3959" b="0" i="0" u="none" strike="noStrike" cap="none">
              <a:solidFill>
                <a:srgbClr val="FF6600"/>
              </a:solidFill>
              <a:latin typeface="Arial Black"/>
              <a:ea typeface="Arial Black"/>
              <a:cs typeface="Arial Black"/>
              <a:sym typeface="Arial Black"/>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alphaModFix/>
          </a:blip>
          <a:stretch>
            <a:fillRect/>
          </a:stretch>
        </a:blipFill>
        <a:effectLst/>
      </p:bgPr>
    </p:bg>
    <p:spTree>
      <p:nvGrpSpPr>
        <p:cNvPr id="1" name="Shape 138"/>
        <p:cNvGrpSpPr/>
        <p:nvPr/>
      </p:nvGrpSpPr>
      <p:grpSpPr>
        <a:xfrm>
          <a:off x="0" y="0"/>
          <a:ext cx="0" cy="0"/>
          <a:chOff x="0" y="0"/>
          <a:chExt cx="0" cy="0"/>
        </a:xfrm>
      </p:grpSpPr>
      <p:sp>
        <p:nvSpPr>
          <p:cNvPr id="139" name="Google Shape;139;p21"/>
          <p:cNvSpPr/>
          <p:nvPr/>
        </p:nvSpPr>
        <p:spPr>
          <a:xfrm>
            <a:off x="2955750" y="2474200"/>
            <a:ext cx="3686400" cy="2006700"/>
          </a:xfrm>
          <a:prstGeom prst="ellipse">
            <a:avLst/>
          </a:prstGeom>
          <a:solidFill>
            <a:schemeClr val="lt2"/>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40" name="Google Shape;140;p21"/>
          <p:cNvSpPr txBox="1"/>
          <p:nvPr/>
        </p:nvSpPr>
        <p:spPr>
          <a:xfrm>
            <a:off x="4101425" y="2814600"/>
            <a:ext cx="1660500" cy="12288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US" sz="3000" b="1">
                <a:latin typeface="Calibri"/>
                <a:ea typeface="Calibri"/>
                <a:cs typeface="Calibri"/>
                <a:sym typeface="Calibri"/>
              </a:rPr>
              <a:t>I CAN’T NOT:</a:t>
            </a:r>
            <a:endParaRPr sz="3000" b="1">
              <a:latin typeface="Calibri"/>
              <a:ea typeface="Calibri"/>
              <a:cs typeface="Calibri"/>
              <a:sym typeface="Calibri"/>
            </a:endParaRPr>
          </a:p>
          <a:p>
            <a:pPr marL="0" lvl="0" indent="0">
              <a:spcBef>
                <a:spcPts val="0"/>
              </a:spcBef>
              <a:spcAft>
                <a:spcPts val="0"/>
              </a:spcAft>
              <a:buNone/>
            </a:pPr>
            <a:r>
              <a:rPr lang="en-US" sz="3600" b="1">
                <a:solidFill>
                  <a:srgbClr val="FF00FF"/>
                </a:solidFill>
                <a:latin typeface="Calibri"/>
                <a:ea typeface="Calibri"/>
                <a:cs typeface="Calibri"/>
                <a:sym typeface="Calibri"/>
              </a:rPr>
              <a:t>  MOVE</a:t>
            </a:r>
            <a:endParaRPr sz="3600" b="1">
              <a:solidFill>
                <a:srgbClr val="FF00FF"/>
              </a:solidFill>
              <a:latin typeface="Calibri"/>
              <a:ea typeface="Calibri"/>
              <a:cs typeface="Calibri"/>
              <a:sym typeface="Calibri"/>
            </a:endParaRPr>
          </a:p>
        </p:txBody>
      </p:sp>
      <p:cxnSp>
        <p:nvCxnSpPr>
          <p:cNvPr id="141" name="Google Shape;141;p21"/>
          <p:cNvCxnSpPr>
            <a:endCxn id="142" idx="3"/>
          </p:cNvCxnSpPr>
          <p:nvPr/>
        </p:nvCxnSpPr>
        <p:spPr>
          <a:xfrm flipH="1">
            <a:off x="1129200" y="4632725"/>
            <a:ext cx="398400" cy="342600"/>
          </a:xfrm>
          <a:prstGeom prst="straightConnector1">
            <a:avLst/>
          </a:prstGeom>
          <a:noFill/>
          <a:ln w="9525" cap="flat" cmpd="sng">
            <a:solidFill>
              <a:schemeClr val="dk2"/>
            </a:solidFill>
            <a:prstDash val="solid"/>
            <a:round/>
            <a:headEnd type="none" w="med" len="med"/>
            <a:tailEnd type="none" w="med" len="med"/>
          </a:ln>
        </p:spPr>
      </p:cxnSp>
      <p:cxnSp>
        <p:nvCxnSpPr>
          <p:cNvPr id="143" name="Google Shape;143;p21"/>
          <p:cNvCxnSpPr/>
          <p:nvPr/>
        </p:nvCxnSpPr>
        <p:spPr>
          <a:xfrm rot="10800000" flipH="1">
            <a:off x="1232825" y="4882125"/>
            <a:ext cx="278100" cy="833100"/>
          </a:xfrm>
          <a:prstGeom prst="straightConnector1">
            <a:avLst/>
          </a:prstGeom>
          <a:noFill/>
          <a:ln w="9525" cap="flat" cmpd="sng">
            <a:solidFill>
              <a:schemeClr val="dk2"/>
            </a:solidFill>
            <a:prstDash val="solid"/>
            <a:round/>
            <a:headEnd type="none" w="med" len="med"/>
            <a:tailEnd type="none" w="med" len="med"/>
          </a:ln>
        </p:spPr>
      </p:cxnSp>
      <p:cxnSp>
        <p:nvCxnSpPr>
          <p:cNvPr id="144" name="Google Shape;144;p21"/>
          <p:cNvCxnSpPr/>
          <p:nvPr/>
        </p:nvCxnSpPr>
        <p:spPr>
          <a:xfrm>
            <a:off x="5479750" y="3769400"/>
            <a:ext cx="797100" cy="1179000"/>
          </a:xfrm>
          <a:prstGeom prst="straightConnector1">
            <a:avLst/>
          </a:prstGeom>
          <a:noFill/>
          <a:ln w="9525" cap="flat" cmpd="sng">
            <a:solidFill>
              <a:schemeClr val="dk2"/>
            </a:solidFill>
            <a:prstDash val="solid"/>
            <a:round/>
            <a:headEnd type="none" w="med" len="med"/>
            <a:tailEnd type="none" w="med" len="med"/>
          </a:ln>
        </p:spPr>
      </p:cxnSp>
      <p:cxnSp>
        <p:nvCxnSpPr>
          <p:cNvPr id="145" name="Google Shape;145;p21"/>
          <p:cNvCxnSpPr/>
          <p:nvPr/>
        </p:nvCxnSpPr>
        <p:spPr>
          <a:xfrm flipH="1">
            <a:off x="4538850" y="4043500"/>
            <a:ext cx="66300" cy="1336800"/>
          </a:xfrm>
          <a:prstGeom prst="straightConnector1">
            <a:avLst/>
          </a:prstGeom>
          <a:noFill/>
          <a:ln w="9525" cap="flat" cmpd="sng">
            <a:solidFill>
              <a:schemeClr val="dk2"/>
            </a:solidFill>
            <a:prstDash val="solid"/>
            <a:round/>
            <a:headEnd type="none" w="med" len="med"/>
            <a:tailEnd type="none" w="med" len="med"/>
          </a:ln>
        </p:spPr>
      </p:cxnSp>
      <p:cxnSp>
        <p:nvCxnSpPr>
          <p:cNvPr id="146" name="Google Shape;146;p21"/>
          <p:cNvCxnSpPr/>
          <p:nvPr/>
        </p:nvCxnSpPr>
        <p:spPr>
          <a:xfrm flipH="1">
            <a:off x="1909475" y="3561825"/>
            <a:ext cx="2025900" cy="622800"/>
          </a:xfrm>
          <a:prstGeom prst="straightConnector1">
            <a:avLst/>
          </a:prstGeom>
          <a:noFill/>
          <a:ln w="9525" cap="flat" cmpd="sng">
            <a:solidFill>
              <a:schemeClr val="dk2"/>
            </a:solidFill>
            <a:prstDash val="solid"/>
            <a:round/>
            <a:headEnd type="none" w="med" len="med"/>
            <a:tailEnd type="none" w="med" len="med"/>
          </a:ln>
        </p:spPr>
      </p:cxnSp>
      <p:sp>
        <p:nvSpPr>
          <p:cNvPr id="147" name="Google Shape;147;p21"/>
          <p:cNvSpPr txBox="1"/>
          <p:nvPr/>
        </p:nvSpPr>
        <p:spPr>
          <a:xfrm>
            <a:off x="1232825" y="4087000"/>
            <a:ext cx="1262100" cy="7803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US" sz="1800">
                <a:latin typeface="Calibri"/>
                <a:ea typeface="Calibri"/>
                <a:cs typeface="Calibri"/>
                <a:sym typeface="Calibri"/>
              </a:rPr>
              <a:t>Mountain Biking</a:t>
            </a:r>
            <a:endParaRPr sz="1800">
              <a:latin typeface="Calibri"/>
              <a:ea typeface="Calibri"/>
              <a:cs typeface="Calibri"/>
              <a:sym typeface="Calibri"/>
            </a:endParaRPr>
          </a:p>
        </p:txBody>
      </p:sp>
      <p:sp>
        <p:nvSpPr>
          <p:cNvPr id="148" name="Google Shape;148;p21"/>
          <p:cNvSpPr txBox="1"/>
          <p:nvPr/>
        </p:nvSpPr>
        <p:spPr>
          <a:xfrm>
            <a:off x="3819225" y="5338725"/>
            <a:ext cx="1262100" cy="666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sz="1800">
                <a:latin typeface="Calibri"/>
                <a:ea typeface="Calibri"/>
                <a:cs typeface="Calibri"/>
                <a:sym typeface="Calibri"/>
              </a:rPr>
              <a:t>Swimming</a:t>
            </a:r>
            <a:endParaRPr sz="1800">
              <a:latin typeface="Calibri"/>
              <a:ea typeface="Calibri"/>
              <a:cs typeface="Calibri"/>
              <a:sym typeface="Calibri"/>
            </a:endParaRPr>
          </a:p>
        </p:txBody>
      </p:sp>
      <p:sp>
        <p:nvSpPr>
          <p:cNvPr id="149" name="Google Shape;149;p21"/>
          <p:cNvSpPr txBox="1"/>
          <p:nvPr/>
        </p:nvSpPr>
        <p:spPr>
          <a:xfrm>
            <a:off x="6276850" y="4868325"/>
            <a:ext cx="1262100" cy="96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1800">
                <a:latin typeface="Calibri"/>
                <a:ea typeface="Calibri"/>
                <a:cs typeface="Calibri"/>
                <a:sym typeface="Calibri"/>
              </a:rPr>
              <a:t>Never sit still</a:t>
            </a:r>
            <a:endParaRPr sz="1800">
              <a:latin typeface="Calibri"/>
              <a:ea typeface="Calibri"/>
              <a:cs typeface="Calibri"/>
              <a:sym typeface="Calibri"/>
            </a:endParaRPr>
          </a:p>
        </p:txBody>
      </p:sp>
      <p:sp>
        <p:nvSpPr>
          <p:cNvPr id="150" name="Google Shape;150;p21"/>
          <p:cNvSpPr txBox="1"/>
          <p:nvPr/>
        </p:nvSpPr>
        <p:spPr>
          <a:xfrm>
            <a:off x="3940950" y="5380300"/>
            <a:ext cx="1262100" cy="963000"/>
          </a:xfrm>
          <a:prstGeom prst="rect">
            <a:avLst/>
          </a:prstGeom>
          <a:noFill/>
          <a:ln>
            <a:noFill/>
          </a:ln>
        </p:spPr>
        <p:txBody>
          <a:bodyPr spcFirstLastPara="1" wrap="square" lIns="91425" tIns="91425" rIns="91425" bIns="91425" anchor="t" anchorCtr="0">
            <a:noAutofit/>
          </a:bodyPr>
          <a:lstStyle/>
          <a:p>
            <a:pPr marL="0" lvl="0" indent="0" rtl="0">
              <a:spcBef>
                <a:spcPts val="0"/>
              </a:spcBef>
              <a:spcAft>
                <a:spcPts val="0"/>
              </a:spcAft>
              <a:buNone/>
            </a:pPr>
            <a:endParaRPr/>
          </a:p>
        </p:txBody>
      </p:sp>
      <p:cxnSp>
        <p:nvCxnSpPr>
          <p:cNvPr id="151" name="Google Shape;151;p21"/>
          <p:cNvCxnSpPr>
            <a:endCxn id="150" idx="1"/>
          </p:cNvCxnSpPr>
          <p:nvPr/>
        </p:nvCxnSpPr>
        <p:spPr>
          <a:xfrm rot="10800000" flipH="1">
            <a:off x="3669750" y="5861800"/>
            <a:ext cx="271200" cy="367800"/>
          </a:xfrm>
          <a:prstGeom prst="straightConnector1">
            <a:avLst/>
          </a:prstGeom>
          <a:noFill/>
          <a:ln w="9525" cap="flat" cmpd="sng">
            <a:solidFill>
              <a:schemeClr val="dk2"/>
            </a:solidFill>
            <a:prstDash val="solid"/>
            <a:round/>
            <a:headEnd type="none" w="med" len="med"/>
            <a:tailEnd type="none" w="med" len="med"/>
          </a:ln>
        </p:spPr>
      </p:cxnSp>
      <p:cxnSp>
        <p:nvCxnSpPr>
          <p:cNvPr id="152" name="Google Shape;152;p21"/>
          <p:cNvCxnSpPr/>
          <p:nvPr/>
        </p:nvCxnSpPr>
        <p:spPr>
          <a:xfrm>
            <a:off x="4757375" y="5826250"/>
            <a:ext cx="348600" cy="438900"/>
          </a:xfrm>
          <a:prstGeom prst="straightConnector1">
            <a:avLst/>
          </a:prstGeom>
          <a:noFill/>
          <a:ln w="9525" cap="flat" cmpd="sng">
            <a:solidFill>
              <a:schemeClr val="dk2"/>
            </a:solidFill>
            <a:prstDash val="solid"/>
            <a:round/>
            <a:headEnd type="none" w="med" len="med"/>
            <a:tailEnd type="none" w="med" len="med"/>
          </a:ln>
        </p:spPr>
      </p:cxnSp>
      <p:sp>
        <p:nvSpPr>
          <p:cNvPr id="153" name="Google Shape;153;p21"/>
          <p:cNvSpPr txBox="1"/>
          <p:nvPr/>
        </p:nvSpPr>
        <p:spPr>
          <a:xfrm>
            <a:off x="3046988" y="6177325"/>
            <a:ext cx="1129200" cy="431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a:t>Masters Team</a:t>
            </a:r>
            <a:endParaRPr/>
          </a:p>
        </p:txBody>
      </p:sp>
      <p:sp>
        <p:nvSpPr>
          <p:cNvPr id="154" name="Google Shape;154;p21"/>
          <p:cNvSpPr txBox="1"/>
          <p:nvPr/>
        </p:nvSpPr>
        <p:spPr>
          <a:xfrm>
            <a:off x="4989950" y="6177325"/>
            <a:ext cx="1394700" cy="612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a:t>Evening Swims</a:t>
            </a:r>
            <a:endParaRPr/>
          </a:p>
        </p:txBody>
      </p:sp>
      <p:sp>
        <p:nvSpPr>
          <p:cNvPr id="155" name="Google Shape;155;p21"/>
          <p:cNvSpPr txBox="1"/>
          <p:nvPr/>
        </p:nvSpPr>
        <p:spPr>
          <a:xfrm>
            <a:off x="5479750" y="5682225"/>
            <a:ext cx="1494600" cy="666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a:t>Meditative</a:t>
            </a:r>
            <a:endParaRPr/>
          </a:p>
          <a:p>
            <a:pPr marL="0" lvl="0" indent="0">
              <a:spcBef>
                <a:spcPts val="0"/>
              </a:spcBef>
              <a:spcAft>
                <a:spcPts val="0"/>
              </a:spcAft>
              <a:buNone/>
            </a:pPr>
            <a:endParaRPr/>
          </a:p>
        </p:txBody>
      </p:sp>
      <p:cxnSp>
        <p:nvCxnSpPr>
          <p:cNvPr id="156" name="Google Shape;156;p21"/>
          <p:cNvCxnSpPr/>
          <p:nvPr/>
        </p:nvCxnSpPr>
        <p:spPr>
          <a:xfrm rot="10800000">
            <a:off x="4051800" y="879875"/>
            <a:ext cx="348600" cy="299100"/>
          </a:xfrm>
          <a:prstGeom prst="straightConnector1">
            <a:avLst/>
          </a:prstGeom>
          <a:noFill/>
          <a:ln w="9525" cap="flat" cmpd="sng">
            <a:solidFill>
              <a:schemeClr val="dk2"/>
            </a:solidFill>
            <a:prstDash val="solid"/>
            <a:round/>
            <a:headEnd type="none" w="med" len="med"/>
            <a:tailEnd type="none" w="med" len="med"/>
          </a:ln>
        </p:spPr>
      </p:cxnSp>
      <p:cxnSp>
        <p:nvCxnSpPr>
          <p:cNvPr id="157" name="Google Shape;157;p21"/>
          <p:cNvCxnSpPr/>
          <p:nvPr/>
        </p:nvCxnSpPr>
        <p:spPr>
          <a:xfrm rot="10800000">
            <a:off x="2103350" y="4959013"/>
            <a:ext cx="103800" cy="481800"/>
          </a:xfrm>
          <a:prstGeom prst="straightConnector1">
            <a:avLst/>
          </a:prstGeom>
          <a:noFill/>
          <a:ln w="9525" cap="flat" cmpd="sng">
            <a:solidFill>
              <a:schemeClr val="dk2"/>
            </a:solidFill>
            <a:prstDash val="solid"/>
            <a:round/>
            <a:headEnd type="none" w="med" len="med"/>
            <a:tailEnd type="none" w="med" len="med"/>
          </a:ln>
        </p:spPr>
      </p:cxnSp>
      <p:cxnSp>
        <p:nvCxnSpPr>
          <p:cNvPr id="158" name="Google Shape;158;p21"/>
          <p:cNvCxnSpPr/>
          <p:nvPr/>
        </p:nvCxnSpPr>
        <p:spPr>
          <a:xfrm rot="10800000" flipH="1">
            <a:off x="4848675" y="780400"/>
            <a:ext cx="597900" cy="357000"/>
          </a:xfrm>
          <a:prstGeom prst="straightConnector1">
            <a:avLst/>
          </a:prstGeom>
          <a:noFill/>
          <a:ln w="9525" cap="flat" cmpd="sng">
            <a:solidFill>
              <a:schemeClr val="dk2"/>
            </a:solidFill>
            <a:prstDash val="solid"/>
            <a:round/>
            <a:headEnd type="none" w="med" len="med"/>
            <a:tailEnd type="none" w="med" len="med"/>
          </a:ln>
        </p:spPr>
      </p:cxnSp>
      <p:sp>
        <p:nvSpPr>
          <p:cNvPr id="159" name="Google Shape;159;p21"/>
          <p:cNvSpPr txBox="1"/>
          <p:nvPr/>
        </p:nvSpPr>
        <p:spPr>
          <a:xfrm>
            <a:off x="370825" y="5532525"/>
            <a:ext cx="1262100" cy="298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a:t>Tree Accident</a:t>
            </a:r>
            <a:endParaRPr/>
          </a:p>
        </p:txBody>
      </p:sp>
      <p:sp>
        <p:nvSpPr>
          <p:cNvPr id="160" name="Google Shape;160;p21"/>
          <p:cNvSpPr txBox="1"/>
          <p:nvPr/>
        </p:nvSpPr>
        <p:spPr>
          <a:xfrm>
            <a:off x="2103350" y="5532525"/>
            <a:ext cx="763800" cy="1497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a:t>Nature</a:t>
            </a:r>
            <a:endParaRPr/>
          </a:p>
        </p:txBody>
      </p:sp>
      <p:sp>
        <p:nvSpPr>
          <p:cNvPr id="142" name="Google Shape;142;p21"/>
          <p:cNvSpPr txBox="1"/>
          <p:nvPr/>
        </p:nvSpPr>
        <p:spPr>
          <a:xfrm>
            <a:off x="0" y="4796825"/>
            <a:ext cx="1129200" cy="3570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a:t>Friendships</a:t>
            </a:r>
            <a:endParaRPr/>
          </a:p>
          <a:p>
            <a:pPr marL="0" lvl="0" indent="0">
              <a:spcBef>
                <a:spcPts val="0"/>
              </a:spcBef>
              <a:spcAft>
                <a:spcPts val="0"/>
              </a:spcAft>
              <a:buNone/>
            </a:pPr>
            <a:endParaRPr/>
          </a:p>
        </p:txBody>
      </p:sp>
      <p:cxnSp>
        <p:nvCxnSpPr>
          <p:cNvPr id="161" name="Google Shape;161;p21"/>
          <p:cNvCxnSpPr>
            <a:endCxn id="155" idx="1"/>
          </p:cNvCxnSpPr>
          <p:nvPr/>
        </p:nvCxnSpPr>
        <p:spPr>
          <a:xfrm>
            <a:off x="4989850" y="5720475"/>
            <a:ext cx="489900" cy="294900"/>
          </a:xfrm>
          <a:prstGeom prst="straightConnector1">
            <a:avLst/>
          </a:prstGeom>
          <a:noFill/>
          <a:ln w="9525" cap="flat" cmpd="sng">
            <a:solidFill>
              <a:schemeClr val="dk2"/>
            </a:solidFill>
            <a:prstDash val="solid"/>
            <a:round/>
            <a:headEnd type="none" w="med" len="med"/>
            <a:tailEnd type="none" w="med" len="med"/>
          </a:ln>
        </p:spPr>
      </p:cxnSp>
      <p:sp>
        <p:nvSpPr>
          <p:cNvPr id="162" name="Google Shape;162;p21"/>
          <p:cNvSpPr txBox="1"/>
          <p:nvPr/>
        </p:nvSpPr>
        <p:spPr>
          <a:xfrm>
            <a:off x="1511025" y="556275"/>
            <a:ext cx="6426300" cy="96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US" sz="4800">
                <a:solidFill>
                  <a:srgbClr val="F3F3F3"/>
                </a:solidFill>
                <a:latin typeface="Calibri"/>
                <a:ea typeface="Calibri"/>
                <a:cs typeface="Calibri"/>
                <a:sym typeface="Calibri"/>
              </a:rPr>
              <a:t>BRAINSTORMING</a:t>
            </a:r>
            <a:endParaRPr sz="4800">
              <a:solidFill>
                <a:srgbClr val="F3F3F3"/>
              </a:solidFill>
              <a:latin typeface="Calibri"/>
              <a:ea typeface="Calibri"/>
              <a:cs typeface="Calibri"/>
              <a:sym typeface="Calibri"/>
            </a:endParaRPr>
          </a:p>
          <a:p>
            <a:pPr marL="0" lvl="0" indent="0" algn="ctr">
              <a:spcBef>
                <a:spcPts val="0"/>
              </a:spcBef>
              <a:spcAft>
                <a:spcPts val="0"/>
              </a:spcAft>
              <a:buNone/>
            </a:pPr>
            <a:r>
              <a:rPr lang="en-US" sz="4800">
                <a:solidFill>
                  <a:srgbClr val="F3F3F3"/>
                </a:solidFill>
                <a:latin typeface="Calibri"/>
                <a:ea typeface="Calibri"/>
                <a:cs typeface="Calibri"/>
                <a:sym typeface="Calibri"/>
              </a:rPr>
              <a:t>EXAMPLE</a:t>
            </a:r>
            <a:endParaRPr sz="4800">
              <a:solidFill>
                <a:srgbClr val="F3F3F3"/>
              </a:solidFill>
              <a:latin typeface="Calibri"/>
              <a:ea typeface="Calibri"/>
              <a:cs typeface="Calibri"/>
              <a:sym typeface="Calibri"/>
            </a:endParaRPr>
          </a:p>
        </p:txBody>
      </p:sp>
      <p:cxnSp>
        <p:nvCxnSpPr>
          <p:cNvPr id="163" name="Google Shape;163;p21"/>
          <p:cNvCxnSpPr/>
          <p:nvPr/>
        </p:nvCxnSpPr>
        <p:spPr>
          <a:xfrm rot="10800000" flipH="1">
            <a:off x="5662425" y="2225025"/>
            <a:ext cx="1428000" cy="647700"/>
          </a:xfrm>
          <a:prstGeom prst="straightConnector1">
            <a:avLst/>
          </a:prstGeom>
          <a:noFill/>
          <a:ln w="9525" cap="flat" cmpd="sng">
            <a:solidFill>
              <a:schemeClr val="dk2"/>
            </a:solidFill>
            <a:prstDash val="solid"/>
            <a:round/>
            <a:headEnd type="none" w="med" len="med"/>
            <a:tailEnd type="none" w="med" len="med"/>
          </a:ln>
        </p:spPr>
      </p:cxnSp>
      <p:sp>
        <p:nvSpPr>
          <p:cNvPr id="164" name="Google Shape;164;p21"/>
          <p:cNvSpPr txBox="1"/>
          <p:nvPr/>
        </p:nvSpPr>
        <p:spPr>
          <a:xfrm>
            <a:off x="7239925" y="1776775"/>
            <a:ext cx="1394700" cy="8331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a:solidFill>
                  <a:srgbClr val="F3F3F3"/>
                </a:solidFill>
              </a:rPr>
              <a:t>Work</a:t>
            </a:r>
            <a:endParaRPr>
              <a:solidFill>
                <a:srgbClr val="F3F3F3"/>
              </a:solidFill>
            </a:endParaRPr>
          </a:p>
        </p:txBody>
      </p:sp>
      <p:cxnSp>
        <p:nvCxnSpPr>
          <p:cNvPr id="165" name="Google Shape;165;p21"/>
          <p:cNvCxnSpPr/>
          <p:nvPr/>
        </p:nvCxnSpPr>
        <p:spPr>
          <a:xfrm rot="10800000">
            <a:off x="7771375" y="929875"/>
            <a:ext cx="165900" cy="846900"/>
          </a:xfrm>
          <a:prstGeom prst="straightConnector1">
            <a:avLst/>
          </a:prstGeom>
          <a:noFill/>
          <a:ln w="9525" cap="flat" cmpd="sng">
            <a:solidFill>
              <a:schemeClr val="dk2"/>
            </a:solidFill>
            <a:prstDash val="solid"/>
            <a:round/>
            <a:headEnd type="none" w="med" len="med"/>
            <a:tailEnd type="none" w="med" len="med"/>
          </a:ln>
        </p:spPr>
      </p:cxnSp>
      <p:sp>
        <p:nvSpPr>
          <p:cNvPr id="166" name="Google Shape;166;p21"/>
          <p:cNvSpPr txBox="1"/>
          <p:nvPr/>
        </p:nvSpPr>
        <p:spPr>
          <a:xfrm>
            <a:off x="7937275" y="1245400"/>
            <a:ext cx="1129200" cy="6123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a:solidFill>
                  <a:srgbClr val="F3F3F3"/>
                </a:solidFill>
              </a:rPr>
              <a:t>New Ideas</a:t>
            </a:r>
            <a:endParaRPr>
              <a:solidFill>
                <a:srgbClr val="F3F3F3"/>
              </a:solidFill>
            </a:endParaRPr>
          </a:p>
          <a:p>
            <a:pPr marL="0" lvl="0" indent="0">
              <a:spcBef>
                <a:spcPts val="0"/>
              </a:spcBef>
              <a:spcAft>
                <a:spcPts val="0"/>
              </a:spcAft>
              <a:buNone/>
            </a:pPr>
            <a:endParaRPr>
              <a:solidFill>
                <a:srgbClr val="F3F3F3"/>
              </a:solidFill>
            </a:endParaRPr>
          </a:p>
        </p:txBody>
      </p:sp>
      <p:cxnSp>
        <p:nvCxnSpPr>
          <p:cNvPr id="167" name="Google Shape;167;p21"/>
          <p:cNvCxnSpPr>
            <a:stCxn id="164" idx="2"/>
          </p:cNvCxnSpPr>
          <p:nvPr/>
        </p:nvCxnSpPr>
        <p:spPr>
          <a:xfrm>
            <a:off x="7937275" y="2609875"/>
            <a:ext cx="49800" cy="727800"/>
          </a:xfrm>
          <a:prstGeom prst="straightConnector1">
            <a:avLst/>
          </a:prstGeom>
          <a:noFill/>
          <a:ln w="9525" cap="flat" cmpd="sng">
            <a:solidFill>
              <a:schemeClr val="dk2"/>
            </a:solidFill>
            <a:prstDash val="solid"/>
            <a:round/>
            <a:headEnd type="none" w="med" len="med"/>
            <a:tailEnd type="none" w="med" len="med"/>
          </a:ln>
        </p:spPr>
      </p:cxnSp>
      <p:sp>
        <p:nvSpPr>
          <p:cNvPr id="168" name="Google Shape;168;p21"/>
          <p:cNvSpPr txBox="1"/>
          <p:nvPr/>
        </p:nvSpPr>
        <p:spPr>
          <a:xfrm>
            <a:off x="7007575" y="3304450"/>
            <a:ext cx="1809900" cy="481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a:t>Never Complacent</a:t>
            </a:r>
            <a:endParaRPr/>
          </a:p>
        </p:txBody>
      </p:sp>
      <p:cxnSp>
        <p:nvCxnSpPr>
          <p:cNvPr id="169" name="Google Shape;169;p21"/>
          <p:cNvCxnSpPr>
            <a:stCxn id="168" idx="2"/>
          </p:cNvCxnSpPr>
          <p:nvPr/>
        </p:nvCxnSpPr>
        <p:spPr>
          <a:xfrm>
            <a:off x="7912525" y="3786250"/>
            <a:ext cx="589500" cy="630900"/>
          </a:xfrm>
          <a:prstGeom prst="straightConnector1">
            <a:avLst/>
          </a:prstGeom>
          <a:noFill/>
          <a:ln w="9525" cap="flat" cmpd="sng">
            <a:solidFill>
              <a:schemeClr val="dk2"/>
            </a:solidFill>
            <a:prstDash val="solid"/>
            <a:round/>
            <a:headEnd type="none" w="med" len="med"/>
            <a:tailEnd type="none" w="med" len="med"/>
          </a:ln>
        </p:spPr>
      </p:cxnSp>
      <p:sp>
        <p:nvSpPr>
          <p:cNvPr id="170" name="Google Shape;170;p21"/>
          <p:cNvSpPr txBox="1"/>
          <p:nvPr/>
        </p:nvSpPr>
        <p:spPr>
          <a:xfrm>
            <a:off x="8186400" y="4480825"/>
            <a:ext cx="1129200" cy="481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a:t>Lessons</a:t>
            </a:r>
            <a:endParaRPr/>
          </a:p>
        </p:txBody>
      </p:sp>
      <p:cxnSp>
        <p:nvCxnSpPr>
          <p:cNvPr id="171" name="Google Shape;171;p21"/>
          <p:cNvCxnSpPr>
            <a:stCxn id="168" idx="2"/>
          </p:cNvCxnSpPr>
          <p:nvPr/>
        </p:nvCxnSpPr>
        <p:spPr>
          <a:xfrm flipH="1">
            <a:off x="7289725" y="3786250"/>
            <a:ext cx="622800" cy="464700"/>
          </a:xfrm>
          <a:prstGeom prst="straightConnector1">
            <a:avLst/>
          </a:prstGeom>
          <a:noFill/>
          <a:ln w="9525" cap="flat" cmpd="sng">
            <a:solidFill>
              <a:schemeClr val="dk2"/>
            </a:solidFill>
            <a:prstDash val="solid"/>
            <a:round/>
            <a:headEnd type="none" w="med" len="med"/>
            <a:tailEnd type="none" w="med" len="med"/>
          </a:ln>
        </p:spPr>
      </p:cxnSp>
      <p:sp>
        <p:nvSpPr>
          <p:cNvPr id="172" name="Google Shape;172;p21"/>
          <p:cNvSpPr txBox="1"/>
          <p:nvPr/>
        </p:nvSpPr>
        <p:spPr>
          <a:xfrm>
            <a:off x="6758375" y="4217975"/>
            <a:ext cx="946500" cy="4818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r>
              <a:rPr lang="en-US"/>
              <a:t>Work Group</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264</Words>
  <Application>Microsoft Office PowerPoint</Application>
  <PresentationFormat>On-screen Show (4:3)</PresentationFormat>
  <Paragraphs>69</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Short Stack</vt:lpstr>
      <vt:lpstr>Arial Black</vt:lpstr>
      <vt:lpstr>Calibri</vt:lpstr>
      <vt:lpstr>Arial</vt:lpstr>
      <vt:lpstr>Office Theme</vt:lpstr>
      <vt:lpstr>COLLEGE ESSAY WORKSHOP</vt:lpstr>
      <vt:lpstr>PowerPoint Presentation</vt:lpstr>
      <vt:lpstr>WHAT COLLEGES LOOK FOR IN AN ESSAY</vt:lpstr>
      <vt:lpstr>College Essay Tips </vt:lpstr>
      <vt:lpstr> READ ESSAYS BY OTHER STUDENTS </vt:lpstr>
      <vt:lpstr>LINKS TO ESSAYS THAT WORKED</vt:lpstr>
      <vt:lpstr>DEFINE YOURSELF </vt:lpstr>
      <vt:lpstr>MAKE IT INTERESTING AND CREATIVE</vt:lpstr>
      <vt:lpstr>PowerPoint Presentation</vt:lpstr>
      <vt:lpstr>HELPFUL 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COLLEGE ESSAY WORKSHOP</dc:title>
  <dc:creator>Jill Altshuler</dc:creator>
  <cp:lastModifiedBy>Jill Altshuler</cp:lastModifiedBy>
  <cp:revision>1</cp:revision>
  <dcterms:modified xsi:type="dcterms:W3CDTF">2018-07-23T15:05:28Z</dcterms:modified>
</cp:coreProperties>
</file>