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swald"/>
      <p:regular r:id="rId12"/>
      <p:bold r:id="rId13"/>
    </p:embeddedFont>
    <p:embeddedFont>
      <p:font typeface="Average" panose="020B0604020202020204" charset="0"/>
      <p:regular r:id="rId14"/>
    </p:embeddedFont>
    <p:embeddedFont>
      <p:font typeface="La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9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TTNVideo/videos/178190991878062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bt.org/studen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O09eCjSoO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llr.state.md.us/employment/app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AVOID DEBT!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 b="0">
                <a:latin typeface="Lato"/>
                <a:ea typeface="Lato"/>
                <a:cs typeface="Lato"/>
                <a:sym typeface="Lato"/>
              </a:rPr>
              <a:t>50 Careers that don’t require a 4-year degree</a:t>
            </a: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Jill Altshuler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Reservoir High School Counselor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13,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MIKE ROWE:  COLLEGE ISN’T THE PATH FOR EVERYONE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https://www.facebook.com/ATTNVideo/videos/1781909918780628/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DEBT</a:t>
            </a: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b="1"/>
              <a:t>$1.4 trillion dollar in US debt</a:t>
            </a:r>
            <a:endParaRPr sz="3000" b="1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b="1"/>
              <a:t>$2858 student debt accrued each second</a:t>
            </a:r>
            <a:endParaRPr sz="3000" b="1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b="1"/>
              <a:t>$37, 172 average student debt in 2017</a:t>
            </a:r>
            <a:endParaRPr sz="3000" b="1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chemeClr val="hlink"/>
                </a:solidFill>
                <a:hlinkClick r:id="rId3"/>
              </a:rPr>
              <a:t>https://www.debt.org/students/</a:t>
            </a:r>
            <a:endParaRPr sz="3000" b="1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3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OUTSIDE THE BOX</a:t>
            </a: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1152475"/>
            <a:ext cx="5143500" cy="3885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 descr="More and more students are graduating college $40,000 in debt with a job that pays half that. http://bit.ly/1BwXR4r" title="$60K jobs, no 4-year degree require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50 Career Paths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253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Cosmetology</a:t>
            </a:r>
            <a:endParaRPr u="sng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Skin Care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Hair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up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Military</a:t>
            </a:r>
            <a:endParaRPr u="sng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Army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Navy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Marines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Coast Guard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Guard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Air Force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Mechanic</a:t>
            </a:r>
            <a:endParaRPr u="sng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Aviation Mechanic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 Mechanic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600325" y="1152475"/>
            <a:ext cx="18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Construction</a:t>
            </a:r>
            <a:endParaRPr u="sng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HVAC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Plumbing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Electrician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Elevator Mechanic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Landscaper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Sprinkler Fitter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Emergency</a:t>
            </a:r>
            <a:endParaRPr u="sng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Police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Fire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911 Operator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058225" y="1217700"/>
            <a:ext cx="2253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Health Care</a:t>
            </a:r>
            <a:endParaRPr u="sng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Radiology Tech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Dental Hygienist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Dental Asst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Ortho Asst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Biomedical Engineering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Diagnostic Medical Sonographer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Lab Technician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Therapy Asst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Occupational Therapy Asst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Pharmacy Tech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Surgical Tech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Massage Therapy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Veterinary Tech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06525" y="1152475"/>
            <a:ext cx="2253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Entertainment/Travel</a:t>
            </a:r>
            <a:endParaRPr u="sng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Broadcast Journalism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Sound Engineer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Gaming Manager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Restaurant Manager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Chef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Flight Attendant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Air Traffic Controller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CDL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Miscellaneous</a:t>
            </a:r>
            <a:endParaRPr u="sng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Estate Agent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Transportation/Storage Mgr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Nuclear Technician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Subway or Streetcar operator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Mortuary Science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 High School Options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Gap Year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Internship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Apprenticeship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https://www.dllr.state.md.us/employment/appr/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Trade Schools (Cortiva Inst, Paul Mitchell, North America Trade School)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Year College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Howard Community College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Community College of Baltimore County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 year College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250" y="1208050"/>
            <a:ext cx="3629025" cy="378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5975" y="1208050"/>
            <a:ext cx="4038975" cy="378304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336250" y="224175"/>
            <a:ext cx="33501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Stepping Stone</a:t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5566950" y="373750"/>
            <a:ext cx="3000000" cy="8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Jackpot</a:t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0165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On-screen Show (16:9)</PresentationFormat>
  <Paragraphs>89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Oswald</vt:lpstr>
      <vt:lpstr>Average</vt:lpstr>
      <vt:lpstr>Lato</vt:lpstr>
      <vt:lpstr>Slate</vt:lpstr>
      <vt:lpstr>HOW TO AVOID DEBT! 50 Careers that don’t require a 4-year degree </vt:lpstr>
      <vt:lpstr>MIKE ROWE:  COLLEGE ISN’T THE PATH FOR EVERYONE</vt:lpstr>
      <vt:lpstr>DEBT</vt:lpstr>
      <vt:lpstr>THINK OUTSIDE THE BOX</vt:lpstr>
      <vt:lpstr>PowerPoint Presentation</vt:lpstr>
      <vt:lpstr>The 50 Career Paths </vt:lpstr>
      <vt:lpstr>Post High School Options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AVOID DEBT! 50 Careers that don’t require a 4-year degree </dc:title>
  <dc:creator>Jill Altshuler</dc:creator>
  <cp:lastModifiedBy>Jill Altshuler</cp:lastModifiedBy>
  <cp:revision>1</cp:revision>
  <dcterms:modified xsi:type="dcterms:W3CDTF">2018-06-28T20:51:03Z</dcterms:modified>
</cp:coreProperties>
</file>