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ces.ed.gov/collegenavigator/" TargetMode="External"/><Relationship Id="rId2" Type="http://schemas.openxmlformats.org/officeDocument/2006/relationships/hyperlink" Target="https://bigfuture.collegeboard.org/college-searc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nnection.naviance.com/family-connection/auth/login/?hsid=reservoirh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research colleges and careers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Reservoir High</a:t>
            </a:r>
          </a:p>
          <a:p>
            <a:r>
              <a:rPr lang="en-US" dirty="0" smtClean="0"/>
              <a:t>Jill Altshuler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54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right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>
                <a:effectLst/>
              </a:rPr>
              <a:t>The </a:t>
            </a:r>
            <a:r>
              <a:rPr lang="en-US" dirty="0">
                <a:effectLst/>
              </a:rPr>
              <a:t>college with the best football team?</a:t>
            </a:r>
          </a:p>
          <a:p>
            <a:pPr fontAlgn="base"/>
            <a:r>
              <a:rPr lang="en-US" dirty="0">
                <a:effectLst/>
              </a:rPr>
              <a:t>The college with the best radio station?</a:t>
            </a:r>
          </a:p>
          <a:p>
            <a:pPr fontAlgn="base"/>
            <a:r>
              <a:rPr lang="en-US" dirty="0">
                <a:effectLst/>
              </a:rPr>
              <a:t>US News &amp; World Report’s #1?</a:t>
            </a:r>
          </a:p>
          <a:p>
            <a:pPr fontAlgn="base"/>
            <a:r>
              <a:rPr lang="en-US" dirty="0">
                <a:effectLst/>
              </a:rPr>
              <a:t>The college I can afford?</a:t>
            </a:r>
          </a:p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b="1" dirty="0">
                <a:effectLst/>
              </a:rPr>
              <a:t>THE ANSWER WILL BE DIFFERENT FOR EACH OF YOU.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2834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match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i="1" dirty="0">
                <a:effectLst/>
              </a:rPr>
              <a:t>It’s not about finding the </a:t>
            </a:r>
            <a:r>
              <a:rPr lang="en-US" b="1" i="1" dirty="0">
                <a:effectLst/>
              </a:rPr>
              <a:t>best</a:t>
            </a:r>
            <a:r>
              <a:rPr lang="en-US" i="1" dirty="0">
                <a:effectLst/>
              </a:rPr>
              <a:t> college, it’s about finding the </a:t>
            </a:r>
            <a:r>
              <a:rPr lang="en-US" b="1" i="1" dirty="0">
                <a:effectLst/>
              </a:rPr>
              <a:t>right</a:t>
            </a:r>
            <a:r>
              <a:rPr lang="en-US" i="1" dirty="0">
                <a:effectLst/>
              </a:rPr>
              <a:t> college.</a:t>
            </a:r>
          </a:p>
          <a:p>
            <a:pPr marL="0" indent="0" fontAlgn="base">
              <a:buNone/>
            </a:pPr>
            <a:r>
              <a:rPr lang="en-US" i="1" dirty="0">
                <a:effectLst/>
              </a:rPr>
              <a:t>The right college is where students can be </a:t>
            </a:r>
            <a:r>
              <a:rPr lang="en-US" b="1" i="1" dirty="0">
                <a:effectLst/>
              </a:rPr>
              <a:t>happy</a:t>
            </a:r>
            <a:r>
              <a:rPr lang="en-US" i="1" dirty="0">
                <a:effectLst/>
              </a:rPr>
              <a:t> and </a:t>
            </a:r>
            <a:r>
              <a:rPr lang="en-US" b="1" i="1" dirty="0">
                <a:effectLst/>
              </a:rPr>
              <a:t>successful</a:t>
            </a:r>
            <a:r>
              <a:rPr lang="en-US" i="1" dirty="0">
                <a:effectLst/>
              </a:rPr>
              <a:t>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sz="3600" b="1" dirty="0" smtClean="0">
                <a:effectLst/>
              </a:rPr>
              <a:t>Successful</a:t>
            </a:r>
            <a:r>
              <a:rPr lang="en-US" sz="3600" dirty="0" smtClean="0">
                <a:effectLst/>
              </a:rPr>
              <a:t> </a:t>
            </a:r>
            <a:r>
              <a:rPr lang="en-US" sz="3600" dirty="0">
                <a:effectLst/>
              </a:rPr>
              <a:t>students are </a:t>
            </a:r>
            <a:r>
              <a:rPr lang="en-US" sz="3600" b="1" dirty="0">
                <a:effectLst/>
              </a:rPr>
              <a:t>happy</a:t>
            </a:r>
            <a:r>
              <a:rPr lang="en-US" sz="3600" dirty="0">
                <a:effectLst/>
              </a:rPr>
              <a:t> and </a:t>
            </a:r>
            <a:r>
              <a:rPr lang="en-US" sz="3600" b="1" dirty="0">
                <a:effectLst/>
              </a:rPr>
              <a:t>happy</a:t>
            </a:r>
            <a:r>
              <a:rPr lang="en-US" sz="3600" dirty="0">
                <a:effectLst/>
              </a:rPr>
              <a:t> students are </a:t>
            </a:r>
            <a:r>
              <a:rPr lang="en-US" sz="3600" b="1" dirty="0">
                <a:effectLst/>
              </a:rPr>
              <a:t>successful.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201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856509"/>
            <a:ext cx="10353762" cy="40824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>
                <a:effectLst/>
              </a:rPr>
              <a:t>Self-Assessment: Discovery and Facing Reality</a:t>
            </a:r>
            <a:r>
              <a:rPr lang="en-US" sz="2800" dirty="0">
                <a:effectLst/>
              </a:rPr>
              <a:t>   </a:t>
            </a:r>
            <a:r>
              <a:rPr lang="en-US" dirty="0">
                <a:effectLst/>
              </a:rPr>
              <a:t>     </a:t>
            </a:r>
            <a:endParaRPr lang="en-US" dirty="0">
              <a:effectLst/>
            </a:endParaRPr>
          </a:p>
          <a:p>
            <a:pPr fontAlgn="base"/>
            <a:r>
              <a:rPr lang="en-US" dirty="0">
                <a:effectLst/>
              </a:rPr>
              <a:t>Who are you?</a:t>
            </a:r>
          </a:p>
          <a:p>
            <a:pPr fontAlgn="base"/>
            <a:r>
              <a:rPr lang="en-US" dirty="0">
                <a:effectLst/>
              </a:rPr>
              <a:t>What do you want to do?</a:t>
            </a:r>
          </a:p>
          <a:p>
            <a:pPr fontAlgn="base"/>
            <a:r>
              <a:rPr lang="en-US" dirty="0">
                <a:effectLst/>
              </a:rPr>
              <a:t>What have you done so far? </a:t>
            </a:r>
          </a:p>
          <a:p>
            <a:pPr fontAlgn="base"/>
            <a:r>
              <a:rPr lang="en-US" dirty="0">
                <a:effectLst/>
              </a:rPr>
              <a:t>How hard have you worked in high school?</a:t>
            </a:r>
          </a:p>
          <a:p>
            <a:pPr fontAlgn="base"/>
            <a:r>
              <a:rPr lang="en-US" dirty="0">
                <a:effectLst/>
              </a:rPr>
              <a:t>How involved are you in the life of the school?</a:t>
            </a:r>
          </a:p>
          <a:p>
            <a:pPr fontAlgn="base"/>
            <a:r>
              <a:rPr lang="en-US" dirty="0">
                <a:effectLst/>
              </a:rPr>
              <a:t>What makes you special?</a:t>
            </a: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effectLst/>
              </a:rPr>
              <a:t>Use the personality surveys from </a:t>
            </a:r>
            <a:r>
              <a:rPr lang="en-US" sz="2400" dirty="0" err="1">
                <a:effectLst/>
              </a:rPr>
              <a:t>Naviance</a:t>
            </a:r>
            <a:r>
              <a:rPr lang="en-US" sz="2400" dirty="0">
                <a:effectLst/>
              </a:rPr>
              <a:t>, PSAT or SAT scores, GPA’s, feedback from others to do a self-assessment.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9068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Research, research,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 college search on College Board.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bigfuture.collegeboard.org/college-search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https://nces.ed.gov/collegenavigator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https://connection.naviance.com/family-connection/auth/login/?</a:t>
            </a:r>
            <a:r>
              <a:rPr lang="en-US" dirty="0" smtClean="0">
                <a:hlinkClick r:id="rId4"/>
              </a:rPr>
              <a:t>hsid=reservoirhs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Perform MULTIPLE searches using different criteria to find a diverse list of schools!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2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and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958" y="1895260"/>
            <a:ext cx="5106004" cy="37028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</a:p>
          <a:p>
            <a:pPr lvl="1"/>
            <a:r>
              <a:rPr lang="en-US" sz="2200" dirty="0" smtClean="0"/>
              <a:t>Graduation rates			</a:t>
            </a:r>
          </a:p>
          <a:p>
            <a:pPr lvl="1"/>
            <a:r>
              <a:rPr lang="en-US" sz="2200" dirty="0" smtClean="0"/>
              <a:t>Retention rates</a:t>
            </a:r>
          </a:p>
          <a:p>
            <a:pPr lvl="1"/>
            <a:r>
              <a:rPr lang="en-US" sz="2200" dirty="0" smtClean="0"/>
              <a:t>Majors</a:t>
            </a:r>
          </a:p>
          <a:p>
            <a:pPr lvl="1"/>
            <a:r>
              <a:rPr lang="en-US" sz="2200" dirty="0" smtClean="0"/>
              <a:t>Special Programs</a:t>
            </a:r>
          </a:p>
          <a:p>
            <a:pPr lvl="1"/>
            <a:r>
              <a:rPr lang="en-US" sz="2200" dirty="0" smtClean="0"/>
              <a:t>Housing</a:t>
            </a:r>
          </a:p>
          <a:p>
            <a:pPr lvl="1"/>
            <a:r>
              <a:rPr lang="en-US" sz="2200" dirty="0" smtClean="0"/>
              <a:t>Diversity</a:t>
            </a:r>
          </a:p>
          <a:p>
            <a:pPr lvl="1"/>
            <a:r>
              <a:rPr lang="en-US" sz="2200" dirty="0" smtClean="0"/>
              <a:t>Student Support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200" dirty="0" smtClean="0"/>
              <a:t>Activities</a:t>
            </a:r>
            <a:endParaRPr lang="en-US" sz="2200" dirty="0"/>
          </a:p>
          <a:p>
            <a:r>
              <a:rPr lang="en-US" sz="2200" dirty="0" smtClean="0"/>
              <a:t>Application Requirements</a:t>
            </a:r>
          </a:p>
          <a:p>
            <a:r>
              <a:rPr lang="en-US" sz="2200" dirty="0" smtClean="0"/>
              <a:t>Admission</a:t>
            </a:r>
          </a:p>
          <a:p>
            <a:r>
              <a:rPr lang="en-US" sz="2200" dirty="0" smtClean="0"/>
              <a:t>Financial Aid</a:t>
            </a:r>
          </a:p>
          <a:p>
            <a:r>
              <a:rPr lang="en-US" sz="2200" dirty="0" smtClean="0"/>
              <a:t>Cost </a:t>
            </a:r>
          </a:p>
          <a:p>
            <a:pPr marL="0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82622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Visit college website</a:t>
            </a:r>
            <a:br>
              <a:rPr lang="en-US" dirty="0" smtClean="0"/>
            </a:br>
            <a:r>
              <a:rPr lang="en-US" dirty="0" smtClean="0"/>
              <a:t>And campus tour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Explore and Read Some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81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3152</TotalTime>
  <Words>140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Bookman Old Style</vt:lpstr>
      <vt:lpstr>Rockwell</vt:lpstr>
      <vt:lpstr>Damask</vt:lpstr>
      <vt:lpstr>How to research colleges and careers</vt:lpstr>
      <vt:lpstr>Finding the right college</vt:lpstr>
      <vt:lpstr>Making the match</vt:lpstr>
      <vt:lpstr>Self assessment</vt:lpstr>
      <vt:lpstr>Research, research, research</vt:lpstr>
      <vt:lpstr>Read and learn</vt:lpstr>
      <vt:lpstr>Visit college website And campus tour</vt:lpstr>
    </vt:vector>
  </TitlesOfParts>
  <Company>Howard County Public School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research colleges and careers</dc:title>
  <dc:creator>Jill Altshuler</dc:creator>
  <cp:lastModifiedBy>Jill Altshuler</cp:lastModifiedBy>
  <cp:revision>7</cp:revision>
  <dcterms:created xsi:type="dcterms:W3CDTF">2018-07-31T13:24:41Z</dcterms:created>
  <dcterms:modified xsi:type="dcterms:W3CDTF">2018-08-02T17:56:53Z</dcterms:modified>
</cp:coreProperties>
</file>